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321" r:id="rId3"/>
    <p:sldId id="320" r:id="rId4"/>
    <p:sldId id="274" r:id="rId5"/>
    <p:sldId id="275" r:id="rId6"/>
    <p:sldId id="276" r:id="rId7"/>
    <p:sldId id="277" r:id="rId8"/>
    <p:sldId id="278" r:id="rId9"/>
    <p:sldId id="273" r:id="rId10"/>
    <p:sldId id="257" r:id="rId11"/>
    <p:sldId id="258" r:id="rId12"/>
    <p:sldId id="264" r:id="rId13"/>
    <p:sldId id="265" r:id="rId14"/>
    <p:sldId id="266" r:id="rId15"/>
    <p:sldId id="267" r:id="rId16"/>
    <p:sldId id="268" r:id="rId17"/>
    <p:sldId id="269" r:id="rId18"/>
    <p:sldId id="262" r:id="rId19"/>
    <p:sldId id="263" r:id="rId20"/>
    <p:sldId id="259" r:id="rId21"/>
    <p:sldId id="260" r:id="rId22"/>
    <p:sldId id="261" r:id="rId23"/>
    <p:sldId id="271" r:id="rId24"/>
    <p:sldId id="270" r:id="rId25"/>
    <p:sldId id="322" r:id="rId26"/>
    <p:sldId id="323" r:id="rId27"/>
    <p:sldId id="324" r:id="rId28"/>
    <p:sldId id="280" r:id="rId29"/>
    <p:sldId id="288" r:id="rId30"/>
    <p:sldId id="281" r:id="rId31"/>
    <p:sldId id="282" r:id="rId32"/>
    <p:sldId id="283" r:id="rId33"/>
    <p:sldId id="284" r:id="rId34"/>
    <p:sldId id="285" r:id="rId35"/>
    <p:sldId id="272" r:id="rId36"/>
    <p:sldId id="287" r:id="rId37"/>
    <p:sldId id="311" r:id="rId38"/>
    <p:sldId id="343" r:id="rId39"/>
    <p:sldId id="336" r:id="rId40"/>
    <p:sldId id="329" r:id="rId41"/>
    <p:sldId id="330" r:id="rId42"/>
    <p:sldId id="328" r:id="rId43"/>
    <p:sldId id="344" r:id="rId44"/>
    <p:sldId id="340" r:id="rId45"/>
    <p:sldId id="341" r:id="rId46"/>
    <p:sldId id="342" r:id="rId47"/>
    <p:sldId id="332" r:id="rId48"/>
    <p:sldId id="331" r:id="rId49"/>
    <p:sldId id="327" r:id="rId50"/>
    <p:sldId id="326" r:id="rId51"/>
    <p:sldId id="345" r:id="rId52"/>
    <p:sldId id="334" r:id="rId53"/>
    <p:sldId id="335" r:id="rId54"/>
    <p:sldId id="333" r:id="rId55"/>
    <p:sldId id="325" r:id="rId56"/>
    <p:sldId id="312" r:id="rId57"/>
    <p:sldId id="300" r:id="rId58"/>
    <p:sldId id="310" r:id="rId59"/>
    <p:sldId id="313" r:id="rId60"/>
    <p:sldId id="289" r:id="rId61"/>
    <p:sldId id="290" r:id="rId62"/>
    <p:sldId id="291" r:id="rId63"/>
    <p:sldId id="292" r:id="rId64"/>
    <p:sldId id="293" r:id="rId65"/>
    <p:sldId id="294" r:id="rId66"/>
    <p:sldId id="295" r:id="rId67"/>
    <p:sldId id="296" r:id="rId68"/>
    <p:sldId id="297" r:id="rId69"/>
    <p:sldId id="298" r:id="rId70"/>
    <p:sldId id="299" r:id="rId71"/>
    <p:sldId id="302" r:id="rId72"/>
    <p:sldId id="303" r:id="rId73"/>
    <p:sldId id="304" r:id="rId74"/>
    <p:sldId id="305" r:id="rId75"/>
    <p:sldId id="306" r:id="rId76"/>
    <p:sldId id="314" r:id="rId77"/>
    <p:sldId id="346" r:id="rId78"/>
    <p:sldId id="315" r:id="rId79"/>
    <p:sldId id="316" r:id="rId80"/>
    <p:sldId id="317" r:id="rId81"/>
    <p:sldId id="318" r:id="rId82"/>
    <p:sldId id="309" r:id="rId83"/>
    <p:sldId id="308" r:id="rId84"/>
    <p:sldId id="319" r:id="rId85"/>
    <p:sldId id="347" r:id="rId86"/>
    <p:sldId id="348" r:id="rId8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23FF21-5FF5-44B1-A8DE-D61BFD5E8B00}" v="211" dt="2026-02-15T14:26:11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25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microsoft.com/office/2016/11/relationships/changesInfo" Target="changesInfos/changesInfo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neyson Reis" userId="65c934b9c57e6c0c" providerId="LiveId" clId="{F0FDA5BE-D750-4BFD-ABDD-3C2F5E79AFEF}"/>
    <pc:docChg chg="undo redo custSel addSld delSld modSld sldOrd">
      <pc:chgData name="Edneyson Reis" userId="65c934b9c57e6c0c" providerId="LiveId" clId="{F0FDA5BE-D750-4BFD-ABDD-3C2F5E79AFEF}" dt="2026-02-15T14:26:18.978" v="3305" actId="20577"/>
      <pc:docMkLst>
        <pc:docMk/>
      </pc:docMkLst>
      <pc:sldChg chg="addSp delSp modSp mod">
        <pc:chgData name="Edneyson Reis" userId="65c934b9c57e6c0c" providerId="LiveId" clId="{F0FDA5BE-D750-4BFD-ABDD-3C2F5E79AFEF}" dt="2026-02-15T00:03:12.347" v="2310" actId="14100"/>
        <pc:sldMkLst>
          <pc:docMk/>
          <pc:sldMk cId="1475813338" sldId="256"/>
        </pc:sldMkLst>
        <pc:spChg chg="mod">
          <ac:chgData name="Edneyson Reis" userId="65c934b9c57e6c0c" providerId="LiveId" clId="{F0FDA5BE-D750-4BFD-ABDD-3C2F5E79AFEF}" dt="2026-02-15T00:03:12.347" v="2310" actId="14100"/>
          <ac:spMkLst>
            <pc:docMk/>
            <pc:sldMk cId="1475813338" sldId="256"/>
            <ac:spMk id="2" creationId="{8D0DBB46-725E-7572-E0B3-269067FE21C2}"/>
          </ac:spMkLst>
        </pc:spChg>
      </pc:sldChg>
      <pc:sldChg chg="modSp mod">
        <pc:chgData name="Edneyson Reis" userId="65c934b9c57e6c0c" providerId="LiveId" clId="{F0FDA5BE-D750-4BFD-ABDD-3C2F5E79AFEF}" dt="2026-02-15T00:06:23.831" v="2343" actId="20577"/>
        <pc:sldMkLst>
          <pc:docMk/>
          <pc:sldMk cId="3113943615" sldId="257"/>
        </pc:sldMkLst>
        <pc:spChg chg="mod">
          <ac:chgData name="Edneyson Reis" userId="65c934b9c57e6c0c" providerId="LiveId" clId="{F0FDA5BE-D750-4BFD-ABDD-3C2F5E79AFEF}" dt="2026-02-15T00:05:41.052" v="2334" actId="27636"/>
          <ac:spMkLst>
            <pc:docMk/>
            <pc:sldMk cId="3113943615" sldId="257"/>
            <ac:spMk id="2" creationId="{E0E68531-5C7E-2A76-374A-8ED03150D84B}"/>
          </ac:spMkLst>
        </pc:spChg>
        <pc:spChg chg="mod">
          <ac:chgData name="Edneyson Reis" userId="65c934b9c57e6c0c" providerId="LiveId" clId="{F0FDA5BE-D750-4BFD-ABDD-3C2F5E79AFEF}" dt="2026-02-15T00:06:23.831" v="2343" actId="20577"/>
          <ac:spMkLst>
            <pc:docMk/>
            <pc:sldMk cId="3113943615" sldId="257"/>
            <ac:spMk id="3" creationId="{1E237CFF-9A09-42AE-35E3-801C76C5D197}"/>
          </ac:spMkLst>
        </pc:spChg>
      </pc:sldChg>
      <pc:sldChg chg="modSp mod">
        <pc:chgData name="Edneyson Reis" userId="65c934b9c57e6c0c" providerId="LiveId" clId="{F0FDA5BE-D750-4BFD-ABDD-3C2F5E79AFEF}" dt="2026-02-15T00:07:47.322" v="2353" actId="255"/>
        <pc:sldMkLst>
          <pc:docMk/>
          <pc:sldMk cId="1224002540" sldId="258"/>
        </pc:sldMkLst>
        <pc:spChg chg="mod">
          <ac:chgData name="Edneyson Reis" userId="65c934b9c57e6c0c" providerId="LiveId" clId="{F0FDA5BE-D750-4BFD-ABDD-3C2F5E79AFEF}" dt="2026-02-15T00:07:05.666" v="2348" actId="27636"/>
          <ac:spMkLst>
            <pc:docMk/>
            <pc:sldMk cId="1224002540" sldId="258"/>
            <ac:spMk id="2" creationId="{8E6C1EE8-BB52-D5F9-479A-A468572DE346}"/>
          </ac:spMkLst>
        </pc:spChg>
        <pc:spChg chg="mod">
          <ac:chgData name="Edneyson Reis" userId="65c934b9c57e6c0c" providerId="LiveId" clId="{F0FDA5BE-D750-4BFD-ABDD-3C2F5E79AFEF}" dt="2026-02-15T00:07:47.322" v="2353" actId="255"/>
          <ac:spMkLst>
            <pc:docMk/>
            <pc:sldMk cId="1224002540" sldId="258"/>
            <ac:spMk id="3" creationId="{2AB0604A-C23A-E00E-553B-C7F42CB3B757}"/>
          </ac:spMkLst>
        </pc:spChg>
      </pc:sldChg>
      <pc:sldChg chg="modSp mod">
        <pc:chgData name="Edneyson Reis" userId="65c934b9c57e6c0c" providerId="LiveId" clId="{F0FDA5BE-D750-4BFD-ABDD-3C2F5E79AFEF}" dt="2026-02-15T00:11:33.672" v="2374" actId="14100"/>
        <pc:sldMkLst>
          <pc:docMk/>
          <pc:sldMk cId="2466958462" sldId="259"/>
        </pc:sldMkLst>
        <pc:picChg chg="mod">
          <ac:chgData name="Edneyson Reis" userId="65c934b9c57e6c0c" providerId="LiveId" clId="{F0FDA5BE-D750-4BFD-ABDD-3C2F5E79AFEF}" dt="2026-02-15T00:11:33.672" v="2374" actId="14100"/>
          <ac:picMkLst>
            <pc:docMk/>
            <pc:sldMk cId="2466958462" sldId="259"/>
            <ac:picMk id="5" creationId="{BFC72F12-B3D9-900F-E475-695BAE00A96D}"/>
          </ac:picMkLst>
        </pc:picChg>
      </pc:sldChg>
      <pc:sldChg chg="modSp mod">
        <pc:chgData name="Edneyson Reis" userId="65c934b9c57e6c0c" providerId="LiveId" clId="{F0FDA5BE-D750-4BFD-ABDD-3C2F5E79AFEF}" dt="2026-02-15T00:12:10.208" v="2380" actId="1076"/>
        <pc:sldMkLst>
          <pc:docMk/>
          <pc:sldMk cId="1012784200" sldId="260"/>
        </pc:sldMkLst>
        <pc:picChg chg="mod">
          <ac:chgData name="Edneyson Reis" userId="65c934b9c57e6c0c" providerId="LiveId" clId="{F0FDA5BE-D750-4BFD-ABDD-3C2F5E79AFEF}" dt="2026-02-15T00:12:10.208" v="2380" actId="1076"/>
          <ac:picMkLst>
            <pc:docMk/>
            <pc:sldMk cId="1012784200" sldId="260"/>
            <ac:picMk id="5" creationId="{F4DB4EB9-4872-F509-76C2-9EFED738680D}"/>
          </ac:picMkLst>
        </pc:picChg>
      </pc:sldChg>
      <pc:sldChg chg="modSp mod">
        <pc:chgData name="Edneyson Reis" userId="65c934b9c57e6c0c" providerId="LiveId" clId="{F0FDA5BE-D750-4BFD-ABDD-3C2F5E79AFEF}" dt="2026-02-15T00:12:27.188" v="2382" actId="14100"/>
        <pc:sldMkLst>
          <pc:docMk/>
          <pc:sldMk cId="973616462" sldId="261"/>
        </pc:sldMkLst>
        <pc:picChg chg="mod">
          <ac:chgData name="Edneyson Reis" userId="65c934b9c57e6c0c" providerId="LiveId" clId="{F0FDA5BE-D750-4BFD-ABDD-3C2F5E79AFEF}" dt="2026-02-15T00:12:27.188" v="2382" actId="14100"/>
          <ac:picMkLst>
            <pc:docMk/>
            <pc:sldMk cId="973616462" sldId="261"/>
            <ac:picMk id="5" creationId="{3AC2EEA1-129B-AC2F-1B5D-1DE658C6265B}"/>
          </ac:picMkLst>
        </pc:picChg>
      </pc:sldChg>
      <pc:sldChg chg="delSp modSp mod">
        <pc:chgData name="Edneyson Reis" userId="65c934b9c57e6c0c" providerId="LiveId" clId="{F0FDA5BE-D750-4BFD-ABDD-3C2F5E79AFEF}" dt="2026-02-15T00:10:56.781" v="2368" actId="1076"/>
        <pc:sldMkLst>
          <pc:docMk/>
          <pc:sldMk cId="2507319667" sldId="262"/>
        </pc:sldMkLst>
        <pc:spChg chg="del">
          <ac:chgData name="Edneyson Reis" userId="65c934b9c57e6c0c" providerId="LiveId" clId="{F0FDA5BE-D750-4BFD-ABDD-3C2F5E79AFEF}" dt="2026-02-15T00:10:35.644" v="2364" actId="478"/>
          <ac:spMkLst>
            <pc:docMk/>
            <pc:sldMk cId="2507319667" sldId="262"/>
            <ac:spMk id="2" creationId="{6585E187-49A6-1339-5B54-09A72F23C5F1}"/>
          </ac:spMkLst>
        </pc:spChg>
        <pc:picChg chg="mod">
          <ac:chgData name="Edneyson Reis" userId="65c934b9c57e6c0c" providerId="LiveId" clId="{F0FDA5BE-D750-4BFD-ABDD-3C2F5E79AFEF}" dt="2026-02-15T00:10:56.781" v="2368" actId="1076"/>
          <ac:picMkLst>
            <pc:docMk/>
            <pc:sldMk cId="2507319667" sldId="262"/>
            <ac:picMk id="5" creationId="{0D1731FF-F3FC-0072-1C7D-29B8DDE6C223}"/>
          </ac:picMkLst>
        </pc:picChg>
      </pc:sldChg>
      <pc:sldChg chg="delSp modSp mod">
        <pc:chgData name="Edneyson Reis" userId="65c934b9c57e6c0c" providerId="LiveId" clId="{F0FDA5BE-D750-4BFD-ABDD-3C2F5E79AFEF}" dt="2026-02-15T00:11:18.739" v="2373" actId="1076"/>
        <pc:sldMkLst>
          <pc:docMk/>
          <pc:sldMk cId="1485542079" sldId="263"/>
        </pc:sldMkLst>
        <pc:spChg chg="del">
          <ac:chgData name="Edneyson Reis" userId="65c934b9c57e6c0c" providerId="LiveId" clId="{F0FDA5BE-D750-4BFD-ABDD-3C2F5E79AFEF}" dt="2026-02-15T00:11:06.757" v="2369" actId="478"/>
          <ac:spMkLst>
            <pc:docMk/>
            <pc:sldMk cId="1485542079" sldId="263"/>
            <ac:spMk id="2" creationId="{1B366502-5868-1819-6B0E-3C826B077BE0}"/>
          </ac:spMkLst>
        </pc:spChg>
        <pc:picChg chg="mod">
          <ac:chgData name="Edneyson Reis" userId="65c934b9c57e6c0c" providerId="LiveId" clId="{F0FDA5BE-D750-4BFD-ABDD-3C2F5E79AFEF}" dt="2026-02-15T00:11:18.739" v="2373" actId="1076"/>
          <ac:picMkLst>
            <pc:docMk/>
            <pc:sldMk cId="1485542079" sldId="263"/>
            <ac:picMk id="5" creationId="{4FAE8B4C-34A5-AAB4-CA6F-DD4445480C31}"/>
          </ac:picMkLst>
        </pc:picChg>
      </pc:sldChg>
      <pc:sldChg chg="delSp modSp mod">
        <pc:chgData name="Edneyson Reis" userId="65c934b9c57e6c0c" providerId="LiveId" clId="{F0FDA5BE-D750-4BFD-ABDD-3C2F5E79AFEF}" dt="2026-02-15T00:08:23.730" v="2356" actId="1076"/>
        <pc:sldMkLst>
          <pc:docMk/>
          <pc:sldMk cId="3778813140" sldId="264"/>
        </pc:sldMkLst>
        <pc:spChg chg="del">
          <ac:chgData name="Edneyson Reis" userId="65c934b9c57e6c0c" providerId="LiveId" clId="{F0FDA5BE-D750-4BFD-ABDD-3C2F5E79AFEF}" dt="2026-02-15T00:07:59.642" v="2354" actId="478"/>
          <ac:spMkLst>
            <pc:docMk/>
            <pc:sldMk cId="3778813140" sldId="264"/>
            <ac:spMk id="2" creationId="{98AF914F-7A84-5C0E-9DE6-53C919479545}"/>
          </ac:spMkLst>
        </pc:spChg>
        <pc:picChg chg="mod">
          <ac:chgData name="Edneyson Reis" userId="65c934b9c57e6c0c" providerId="LiveId" clId="{F0FDA5BE-D750-4BFD-ABDD-3C2F5E79AFEF}" dt="2026-02-15T00:08:11.619" v="2355" actId="1076"/>
          <ac:picMkLst>
            <pc:docMk/>
            <pc:sldMk cId="3778813140" sldId="264"/>
            <ac:picMk id="5" creationId="{E38CE065-A730-994B-B933-74F4E891E012}"/>
          </ac:picMkLst>
        </pc:picChg>
        <pc:picChg chg="mod">
          <ac:chgData name="Edneyson Reis" userId="65c934b9c57e6c0c" providerId="LiveId" clId="{F0FDA5BE-D750-4BFD-ABDD-3C2F5E79AFEF}" dt="2026-02-15T00:08:23.730" v="2356" actId="1076"/>
          <ac:picMkLst>
            <pc:docMk/>
            <pc:sldMk cId="3778813140" sldId="264"/>
            <ac:picMk id="7" creationId="{0CE3FF4C-C66E-5346-E7EC-F29383D94FBA}"/>
          </ac:picMkLst>
        </pc:picChg>
      </pc:sldChg>
      <pc:sldChg chg="delSp modSp mod">
        <pc:chgData name="Edneyson Reis" userId="65c934b9c57e6c0c" providerId="LiveId" clId="{F0FDA5BE-D750-4BFD-ABDD-3C2F5E79AFEF}" dt="2026-02-15T00:08:42.695" v="2358" actId="14100"/>
        <pc:sldMkLst>
          <pc:docMk/>
          <pc:sldMk cId="2786753442" sldId="265"/>
        </pc:sldMkLst>
        <pc:spChg chg="del">
          <ac:chgData name="Edneyson Reis" userId="65c934b9c57e6c0c" providerId="LiveId" clId="{F0FDA5BE-D750-4BFD-ABDD-3C2F5E79AFEF}" dt="2026-02-15T00:08:37.464" v="2357" actId="478"/>
          <ac:spMkLst>
            <pc:docMk/>
            <pc:sldMk cId="2786753442" sldId="265"/>
            <ac:spMk id="2" creationId="{0A850530-61E8-E204-5516-E6671F31227D}"/>
          </ac:spMkLst>
        </pc:spChg>
        <pc:picChg chg="mod">
          <ac:chgData name="Edneyson Reis" userId="65c934b9c57e6c0c" providerId="LiveId" clId="{F0FDA5BE-D750-4BFD-ABDD-3C2F5E79AFEF}" dt="2026-02-15T00:08:42.695" v="2358" actId="14100"/>
          <ac:picMkLst>
            <pc:docMk/>
            <pc:sldMk cId="2786753442" sldId="265"/>
            <ac:picMk id="5" creationId="{EDF1B262-706C-5ADC-B8D2-F867E2F86BB8}"/>
          </ac:picMkLst>
        </pc:picChg>
      </pc:sldChg>
      <pc:sldChg chg="addSp delSp modSp new mod">
        <pc:chgData name="Edneyson Reis" userId="65c934b9c57e6c0c" providerId="LiveId" clId="{F0FDA5BE-D750-4BFD-ABDD-3C2F5E79AFEF}" dt="2026-02-15T00:09:34.521" v="2360" actId="14100"/>
        <pc:sldMkLst>
          <pc:docMk/>
          <pc:sldMk cId="466763297" sldId="268"/>
        </pc:sldMkLst>
        <pc:picChg chg="add mod ord">
          <ac:chgData name="Edneyson Reis" userId="65c934b9c57e6c0c" providerId="LiveId" clId="{F0FDA5BE-D750-4BFD-ABDD-3C2F5E79AFEF}" dt="2026-02-15T00:09:34.521" v="2360" actId="14100"/>
          <ac:picMkLst>
            <pc:docMk/>
            <pc:sldMk cId="466763297" sldId="268"/>
            <ac:picMk id="5" creationId="{44D9236D-5BE4-B287-1416-92BF6F7BAED8}"/>
          </ac:picMkLst>
        </pc:picChg>
      </pc:sldChg>
      <pc:sldChg chg="addSp delSp modSp new mod">
        <pc:chgData name="Edneyson Reis" userId="65c934b9c57e6c0c" providerId="LiveId" clId="{F0FDA5BE-D750-4BFD-ABDD-3C2F5E79AFEF}" dt="2026-02-11T12:34:47.759" v="31" actId="1076"/>
        <pc:sldMkLst>
          <pc:docMk/>
          <pc:sldMk cId="3071725201" sldId="269"/>
        </pc:sldMkLst>
        <pc:picChg chg="add mod ord">
          <ac:chgData name="Edneyson Reis" userId="65c934b9c57e6c0c" providerId="LiveId" clId="{F0FDA5BE-D750-4BFD-ABDD-3C2F5E79AFEF}" dt="2026-02-11T12:34:47.759" v="31" actId="1076"/>
          <ac:picMkLst>
            <pc:docMk/>
            <pc:sldMk cId="3071725201" sldId="269"/>
            <ac:picMk id="5" creationId="{5AA50371-F5C9-6B75-EC5D-50A094AA42BC}"/>
          </ac:picMkLst>
        </pc:picChg>
      </pc:sldChg>
      <pc:sldChg chg="addSp delSp modSp new mod">
        <pc:chgData name="Edneyson Reis" userId="65c934b9c57e6c0c" providerId="LiveId" clId="{F0FDA5BE-D750-4BFD-ABDD-3C2F5E79AFEF}" dt="2026-02-15T00:13:48.579" v="2390" actId="2711"/>
        <pc:sldMkLst>
          <pc:docMk/>
          <pc:sldMk cId="834822539" sldId="270"/>
        </pc:sldMkLst>
        <pc:spChg chg="add mod">
          <ac:chgData name="Edneyson Reis" userId="65c934b9c57e6c0c" providerId="LiveId" clId="{F0FDA5BE-D750-4BFD-ABDD-3C2F5E79AFEF}" dt="2026-02-15T00:13:48.579" v="2390" actId="2711"/>
          <ac:spMkLst>
            <pc:docMk/>
            <pc:sldMk cId="834822539" sldId="270"/>
            <ac:spMk id="6" creationId="{9F21801A-2C05-4743-0AA0-7436F116401B}"/>
          </ac:spMkLst>
        </pc:spChg>
        <pc:picChg chg="add mod ord">
          <ac:chgData name="Edneyson Reis" userId="65c934b9c57e6c0c" providerId="LiveId" clId="{F0FDA5BE-D750-4BFD-ABDD-3C2F5E79AFEF}" dt="2026-02-11T12:37:34.349" v="44" actId="1076"/>
          <ac:picMkLst>
            <pc:docMk/>
            <pc:sldMk cId="834822539" sldId="270"/>
            <ac:picMk id="5" creationId="{F86BD3E3-D307-572A-BF48-9DDE89D53EF0}"/>
          </ac:picMkLst>
        </pc:picChg>
      </pc:sldChg>
      <pc:sldChg chg="modSp new mod">
        <pc:chgData name="Edneyson Reis" userId="65c934b9c57e6c0c" providerId="LiveId" clId="{F0FDA5BE-D750-4BFD-ABDD-3C2F5E79AFEF}" dt="2026-02-15T00:13:16.067" v="2388" actId="207"/>
        <pc:sldMkLst>
          <pc:docMk/>
          <pc:sldMk cId="2455252558" sldId="271"/>
        </pc:sldMkLst>
        <pc:spChg chg="mod">
          <ac:chgData name="Edneyson Reis" userId="65c934b9c57e6c0c" providerId="LiveId" clId="{F0FDA5BE-D750-4BFD-ABDD-3C2F5E79AFEF}" dt="2026-02-15T00:12:52.840" v="2385" actId="27636"/>
          <ac:spMkLst>
            <pc:docMk/>
            <pc:sldMk cId="2455252558" sldId="271"/>
            <ac:spMk id="2" creationId="{A8F0CC5E-665A-AD52-ABFF-1831E163FAF6}"/>
          </ac:spMkLst>
        </pc:spChg>
        <pc:spChg chg="mod">
          <ac:chgData name="Edneyson Reis" userId="65c934b9c57e6c0c" providerId="LiveId" clId="{F0FDA5BE-D750-4BFD-ABDD-3C2F5E79AFEF}" dt="2026-02-15T00:13:16.067" v="2388" actId="207"/>
          <ac:spMkLst>
            <pc:docMk/>
            <pc:sldMk cId="2455252558" sldId="271"/>
            <ac:spMk id="3" creationId="{460FB21E-93EB-0DC3-DB65-FB1132006376}"/>
          </ac:spMkLst>
        </pc:spChg>
      </pc:sldChg>
      <pc:sldChg chg="addSp delSp modSp new mod">
        <pc:chgData name="Edneyson Reis" userId="65c934b9c57e6c0c" providerId="LiveId" clId="{F0FDA5BE-D750-4BFD-ABDD-3C2F5E79AFEF}" dt="2026-02-15T00:29:34.046" v="2517" actId="1076"/>
        <pc:sldMkLst>
          <pc:docMk/>
          <pc:sldMk cId="3088933973" sldId="272"/>
        </pc:sldMkLst>
        <pc:picChg chg="add mod modCrop">
          <ac:chgData name="Edneyson Reis" userId="65c934b9c57e6c0c" providerId="LiveId" clId="{F0FDA5BE-D750-4BFD-ABDD-3C2F5E79AFEF}" dt="2026-02-15T00:29:34.046" v="2517" actId="1076"/>
          <ac:picMkLst>
            <pc:docMk/>
            <pc:sldMk cId="3088933973" sldId="272"/>
            <ac:picMk id="5" creationId="{674B5F9E-4E0D-2280-1304-4759BE61FD6C}"/>
          </ac:picMkLst>
        </pc:picChg>
        <pc:inkChg chg="add">
          <ac:chgData name="Edneyson Reis" userId="65c934b9c57e6c0c" providerId="LiveId" clId="{F0FDA5BE-D750-4BFD-ABDD-3C2F5E79AFEF}" dt="2026-02-11T12:48:55.600" v="164" actId="9405"/>
          <ac:inkMkLst>
            <pc:docMk/>
            <pc:sldMk cId="3088933973" sldId="272"/>
            <ac:inkMk id="6" creationId="{0B66831F-27B0-F93A-C997-BD06348CA345}"/>
          </ac:inkMkLst>
        </pc:inkChg>
        <pc:inkChg chg="add">
          <ac:chgData name="Edneyson Reis" userId="65c934b9c57e6c0c" providerId="LiveId" clId="{F0FDA5BE-D750-4BFD-ABDD-3C2F5E79AFEF}" dt="2026-02-11T12:49:07.312" v="165" actId="9405"/>
          <ac:inkMkLst>
            <pc:docMk/>
            <pc:sldMk cId="3088933973" sldId="272"/>
            <ac:inkMk id="7" creationId="{7AC5B9B4-35E2-7AA4-7273-F7D84A657A17}"/>
          </ac:inkMkLst>
        </pc:inkChg>
        <pc:inkChg chg="add">
          <ac:chgData name="Edneyson Reis" userId="65c934b9c57e6c0c" providerId="LiveId" clId="{F0FDA5BE-D750-4BFD-ABDD-3C2F5E79AFEF}" dt="2026-02-11T12:49:47.039" v="166" actId="9405"/>
          <ac:inkMkLst>
            <pc:docMk/>
            <pc:sldMk cId="3088933973" sldId="272"/>
            <ac:inkMk id="8" creationId="{3D2F8971-8B88-85BA-7080-325339E544A8}"/>
          </ac:inkMkLst>
        </pc:inkChg>
      </pc:sldChg>
      <pc:sldChg chg="modSp add mod">
        <pc:chgData name="Edneyson Reis" userId="65c934b9c57e6c0c" providerId="LiveId" clId="{F0FDA5BE-D750-4BFD-ABDD-3C2F5E79AFEF}" dt="2026-02-15T00:02:35.926" v="2308" actId="207"/>
        <pc:sldMkLst>
          <pc:docMk/>
          <pc:sldMk cId="319796900" sldId="273"/>
        </pc:sldMkLst>
        <pc:spChg chg="mod">
          <ac:chgData name="Edneyson Reis" userId="65c934b9c57e6c0c" providerId="LiveId" clId="{F0FDA5BE-D750-4BFD-ABDD-3C2F5E79AFEF}" dt="2026-02-15T00:02:16.815" v="2306" actId="255"/>
          <ac:spMkLst>
            <pc:docMk/>
            <pc:sldMk cId="319796900" sldId="273"/>
            <ac:spMk id="2" creationId="{2B8D321E-AA17-53B2-1658-23C5584CC38C}"/>
          </ac:spMkLst>
        </pc:spChg>
        <pc:spChg chg="mod">
          <ac:chgData name="Edneyson Reis" userId="65c934b9c57e6c0c" providerId="LiveId" clId="{F0FDA5BE-D750-4BFD-ABDD-3C2F5E79AFEF}" dt="2026-02-15T00:02:35.926" v="2308" actId="207"/>
          <ac:spMkLst>
            <pc:docMk/>
            <pc:sldMk cId="319796900" sldId="273"/>
            <ac:spMk id="3" creationId="{6A486806-2CA2-A192-2134-CB20FC90960F}"/>
          </ac:spMkLst>
        </pc:spChg>
      </pc:sldChg>
      <pc:sldChg chg="modSp new mod">
        <pc:chgData name="Edneyson Reis" userId="65c934b9c57e6c0c" providerId="LiveId" clId="{F0FDA5BE-D750-4BFD-ABDD-3C2F5E79AFEF}" dt="2026-02-14T23:49:38.172" v="2240" actId="123"/>
        <pc:sldMkLst>
          <pc:docMk/>
          <pc:sldMk cId="1716565761" sldId="274"/>
        </pc:sldMkLst>
        <pc:spChg chg="mod">
          <ac:chgData name="Edneyson Reis" userId="65c934b9c57e6c0c" providerId="LiveId" clId="{F0FDA5BE-D750-4BFD-ABDD-3C2F5E79AFEF}" dt="2026-02-14T23:48:54.129" v="2236" actId="255"/>
          <ac:spMkLst>
            <pc:docMk/>
            <pc:sldMk cId="1716565761" sldId="274"/>
            <ac:spMk id="2" creationId="{FE8882A6-055B-B043-8DC5-06FDF084D8DB}"/>
          </ac:spMkLst>
        </pc:spChg>
        <pc:spChg chg="mod">
          <ac:chgData name="Edneyson Reis" userId="65c934b9c57e6c0c" providerId="LiveId" clId="{F0FDA5BE-D750-4BFD-ABDD-3C2F5E79AFEF}" dt="2026-02-14T23:49:38.172" v="2240" actId="123"/>
          <ac:spMkLst>
            <pc:docMk/>
            <pc:sldMk cId="1716565761" sldId="274"/>
            <ac:spMk id="3" creationId="{D3038E31-CC25-632D-9837-AEA7F65A471A}"/>
          </ac:spMkLst>
        </pc:spChg>
      </pc:sldChg>
      <pc:sldChg chg="modSp new mod">
        <pc:chgData name="Edneyson Reis" userId="65c934b9c57e6c0c" providerId="LiveId" clId="{F0FDA5BE-D750-4BFD-ABDD-3C2F5E79AFEF}" dt="2026-02-14T23:57:38.934" v="2248" actId="255"/>
        <pc:sldMkLst>
          <pc:docMk/>
          <pc:sldMk cId="3661082795" sldId="275"/>
        </pc:sldMkLst>
        <pc:spChg chg="mod">
          <ac:chgData name="Edneyson Reis" userId="65c934b9c57e6c0c" providerId="LiveId" clId="{F0FDA5BE-D750-4BFD-ABDD-3C2F5E79AFEF}" dt="2026-02-14T23:55:53.132" v="2243" actId="2711"/>
          <ac:spMkLst>
            <pc:docMk/>
            <pc:sldMk cId="3661082795" sldId="275"/>
            <ac:spMk id="2" creationId="{25189795-AC02-455D-6146-F4186FB38176}"/>
          </ac:spMkLst>
        </pc:spChg>
        <pc:spChg chg="mod">
          <ac:chgData name="Edneyson Reis" userId="65c934b9c57e6c0c" providerId="LiveId" clId="{F0FDA5BE-D750-4BFD-ABDD-3C2F5E79AFEF}" dt="2026-02-14T23:57:38.934" v="2248" actId="255"/>
          <ac:spMkLst>
            <pc:docMk/>
            <pc:sldMk cId="3661082795" sldId="275"/>
            <ac:spMk id="3" creationId="{CC92C5CE-4D24-4B6B-6073-0EBB25AB1935}"/>
          </ac:spMkLst>
        </pc:spChg>
      </pc:sldChg>
      <pc:sldChg chg="modSp new mod">
        <pc:chgData name="Edneyson Reis" userId="65c934b9c57e6c0c" providerId="LiveId" clId="{F0FDA5BE-D750-4BFD-ABDD-3C2F5E79AFEF}" dt="2026-02-14T23:58:44.139" v="2260" actId="255"/>
        <pc:sldMkLst>
          <pc:docMk/>
          <pc:sldMk cId="765124952" sldId="276"/>
        </pc:sldMkLst>
        <pc:spChg chg="mod">
          <ac:chgData name="Edneyson Reis" userId="65c934b9c57e6c0c" providerId="LiveId" clId="{F0FDA5BE-D750-4BFD-ABDD-3C2F5E79AFEF}" dt="2026-02-14T23:57:54.185" v="2251" actId="27636"/>
          <ac:spMkLst>
            <pc:docMk/>
            <pc:sldMk cId="765124952" sldId="276"/>
            <ac:spMk id="2" creationId="{84C1FAD0-DED7-6852-8907-16F230D3F001}"/>
          </ac:spMkLst>
        </pc:spChg>
        <pc:spChg chg="mod">
          <ac:chgData name="Edneyson Reis" userId="65c934b9c57e6c0c" providerId="LiveId" clId="{F0FDA5BE-D750-4BFD-ABDD-3C2F5E79AFEF}" dt="2026-02-14T23:58:44.139" v="2260" actId="255"/>
          <ac:spMkLst>
            <pc:docMk/>
            <pc:sldMk cId="765124952" sldId="276"/>
            <ac:spMk id="3" creationId="{83521C82-C14F-5688-1778-DF6C68E979AD}"/>
          </ac:spMkLst>
        </pc:spChg>
      </pc:sldChg>
      <pc:sldChg chg="addSp delSp modSp new mod">
        <pc:chgData name="Edneyson Reis" userId="65c934b9c57e6c0c" providerId="LiveId" clId="{F0FDA5BE-D750-4BFD-ABDD-3C2F5E79AFEF}" dt="2026-02-14T23:59:43.224" v="2262" actId="255"/>
        <pc:sldMkLst>
          <pc:docMk/>
          <pc:sldMk cId="1557569255" sldId="277"/>
        </pc:sldMkLst>
        <pc:spChg chg="mod">
          <ac:chgData name="Edneyson Reis" userId="65c934b9c57e6c0c" providerId="LiveId" clId="{F0FDA5BE-D750-4BFD-ABDD-3C2F5E79AFEF}" dt="2026-02-14T23:59:43.224" v="2262" actId="255"/>
          <ac:spMkLst>
            <pc:docMk/>
            <pc:sldMk cId="1557569255" sldId="277"/>
            <ac:spMk id="2" creationId="{B86BD260-640F-5650-C79C-42D75BC13C0E}"/>
          </ac:spMkLst>
        </pc:spChg>
        <pc:picChg chg="add mod">
          <ac:chgData name="Edneyson Reis" userId="65c934b9c57e6c0c" providerId="LiveId" clId="{F0FDA5BE-D750-4BFD-ABDD-3C2F5E79AFEF}" dt="2026-02-12T00:09:59.881" v="305" actId="962"/>
          <ac:picMkLst>
            <pc:docMk/>
            <pc:sldMk cId="1557569255" sldId="277"/>
            <ac:picMk id="5" creationId="{B4605D83-EBC2-B844-732E-5017FC77BA02}"/>
          </ac:picMkLst>
        </pc:picChg>
      </pc:sldChg>
      <pc:sldChg chg="addSp delSp modSp new mod setBg">
        <pc:chgData name="Edneyson Reis" userId="65c934b9c57e6c0c" providerId="LiveId" clId="{F0FDA5BE-D750-4BFD-ABDD-3C2F5E79AFEF}" dt="2026-02-15T00:01:47.333" v="2305" actId="20577"/>
        <pc:sldMkLst>
          <pc:docMk/>
          <pc:sldMk cId="380142220" sldId="278"/>
        </pc:sldMkLst>
        <pc:spChg chg="mod">
          <ac:chgData name="Edneyson Reis" userId="65c934b9c57e6c0c" providerId="LiveId" clId="{F0FDA5BE-D750-4BFD-ABDD-3C2F5E79AFEF}" dt="2026-02-15T00:01:47.333" v="2305" actId="20577"/>
          <ac:spMkLst>
            <pc:docMk/>
            <pc:sldMk cId="380142220" sldId="278"/>
            <ac:spMk id="2" creationId="{BA7163DB-0CE9-2607-F569-5CB91B578F67}"/>
          </ac:spMkLst>
        </pc:spChg>
        <pc:spChg chg="add mod">
          <ac:chgData name="Edneyson Reis" userId="65c934b9c57e6c0c" providerId="LiveId" clId="{F0FDA5BE-D750-4BFD-ABDD-3C2F5E79AFEF}" dt="2026-02-15T00:01:13.890" v="2271" actId="1076"/>
          <ac:spMkLst>
            <pc:docMk/>
            <pc:sldMk cId="380142220" sldId="278"/>
            <ac:spMk id="6" creationId="{7C04B5B3-63F6-44DC-F9AC-54BFA012E9B3}"/>
          </ac:spMkLst>
        </pc:spChg>
        <pc:picChg chg="add mod">
          <ac:chgData name="Edneyson Reis" userId="65c934b9c57e6c0c" providerId="LiveId" clId="{F0FDA5BE-D750-4BFD-ABDD-3C2F5E79AFEF}" dt="2026-02-15T00:01:21.326" v="2272" actId="1076"/>
          <ac:picMkLst>
            <pc:docMk/>
            <pc:sldMk cId="380142220" sldId="278"/>
            <ac:picMk id="5" creationId="{E0AC2FA3-4C14-BAF4-B672-4327680D7AD2}"/>
          </ac:picMkLst>
        </pc:picChg>
      </pc:sldChg>
      <pc:sldChg chg="addSp delSp modSp add mod">
        <pc:chgData name="Edneyson Reis" userId="65c934b9c57e6c0c" providerId="LiveId" clId="{F0FDA5BE-D750-4BFD-ABDD-3C2F5E79AFEF}" dt="2026-02-15T00:24:31.028" v="2477" actId="1076"/>
        <pc:sldMkLst>
          <pc:docMk/>
          <pc:sldMk cId="4151136448" sldId="280"/>
        </pc:sldMkLst>
        <pc:spChg chg="add mod">
          <ac:chgData name="Edneyson Reis" userId="65c934b9c57e6c0c" providerId="LiveId" clId="{F0FDA5BE-D750-4BFD-ABDD-3C2F5E79AFEF}" dt="2026-02-15T00:23:44.918" v="2472" actId="27636"/>
          <ac:spMkLst>
            <pc:docMk/>
            <pc:sldMk cId="4151136448" sldId="280"/>
            <ac:spMk id="10" creationId="{E226E0D7-D6B1-3B44-FE79-F42FB9D3D8FF}"/>
          </ac:spMkLst>
        </pc:spChg>
        <pc:spChg chg="add mod">
          <ac:chgData name="Edneyson Reis" userId="65c934b9c57e6c0c" providerId="LiveId" clId="{F0FDA5BE-D750-4BFD-ABDD-3C2F5E79AFEF}" dt="2026-02-15T00:24:14.292" v="2476" actId="1076"/>
          <ac:spMkLst>
            <pc:docMk/>
            <pc:sldMk cId="4151136448" sldId="280"/>
            <ac:spMk id="11" creationId="{258B87AB-3FD1-AA4A-0C0A-38FC8AAC38F1}"/>
          </ac:spMkLst>
        </pc:spChg>
        <pc:picChg chg="mod">
          <ac:chgData name="Edneyson Reis" userId="65c934b9c57e6c0c" providerId="LiveId" clId="{F0FDA5BE-D750-4BFD-ABDD-3C2F5E79AFEF}" dt="2026-02-15T00:24:31.028" v="2477" actId="1076"/>
          <ac:picMkLst>
            <pc:docMk/>
            <pc:sldMk cId="4151136448" sldId="280"/>
            <ac:picMk id="7" creationId="{B06744DD-637A-BF96-A983-19C053D55C43}"/>
          </ac:picMkLst>
        </pc:picChg>
        <pc:picChg chg="add mod">
          <ac:chgData name="Edneyson Reis" userId="65c934b9c57e6c0c" providerId="LiveId" clId="{F0FDA5BE-D750-4BFD-ABDD-3C2F5E79AFEF}" dt="2026-02-12T13:48:54.024" v="518" actId="14100"/>
          <ac:picMkLst>
            <pc:docMk/>
            <pc:sldMk cId="4151136448" sldId="280"/>
            <ac:picMk id="9" creationId="{532DE472-533D-944E-0673-227C8FE213BA}"/>
          </ac:picMkLst>
        </pc:picChg>
      </pc:sldChg>
      <pc:sldChg chg="modSp new mod">
        <pc:chgData name="Edneyson Reis" userId="65c934b9c57e6c0c" providerId="LiveId" clId="{F0FDA5BE-D750-4BFD-ABDD-3C2F5E79AFEF}" dt="2026-02-15T00:26:12.609" v="2492" actId="207"/>
        <pc:sldMkLst>
          <pc:docMk/>
          <pc:sldMk cId="3616698025" sldId="281"/>
        </pc:sldMkLst>
        <pc:spChg chg="mod">
          <ac:chgData name="Edneyson Reis" userId="65c934b9c57e6c0c" providerId="LiveId" clId="{F0FDA5BE-D750-4BFD-ABDD-3C2F5E79AFEF}" dt="2026-02-15T00:26:12.609" v="2492" actId="207"/>
          <ac:spMkLst>
            <pc:docMk/>
            <pc:sldMk cId="3616698025" sldId="281"/>
            <ac:spMk id="2" creationId="{85CDBEDF-B29D-AEE3-65B2-9D577A16DFEB}"/>
          </ac:spMkLst>
        </pc:spChg>
        <pc:spChg chg="mod">
          <ac:chgData name="Edneyson Reis" userId="65c934b9c57e6c0c" providerId="LiveId" clId="{F0FDA5BE-D750-4BFD-ABDD-3C2F5E79AFEF}" dt="2026-02-15T00:25:57.345" v="2491" actId="255"/>
          <ac:spMkLst>
            <pc:docMk/>
            <pc:sldMk cId="3616698025" sldId="281"/>
            <ac:spMk id="3" creationId="{3510052A-CF65-41B7-CCA3-0E2292DFCE91}"/>
          </ac:spMkLst>
        </pc:spChg>
      </pc:sldChg>
      <pc:sldChg chg="modSp new mod">
        <pc:chgData name="Edneyson Reis" userId="65c934b9c57e6c0c" providerId="LiveId" clId="{F0FDA5BE-D750-4BFD-ABDD-3C2F5E79AFEF}" dt="2026-02-15T00:26:47.304" v="2496" actId="123"/>
        <pc:sldMkLst>
          <pc:docMk/>
          <pc:sldMk cId="2877267795" sldId="282"/>
        </pc:sldMkLst>
        <pc:spChg chg="mod">
          <ac:chgData name="Edneyson Reis" userId="65c934b9c57e6c0c" providerId="LiveId" clId="{F0FDA5BE-D750-4BFD-ABDD-3C2F5E79AFEF}" dt="2026-02-15T00:26:35.053" v="2494" actId="255"/>
          <ac:spMkLst>
            <pc:docMk/>
            <pc:sldMk cId="2877267795" sldId="282"/>
            <ac:spMk id="2" creationId="{68A11D92-B836-B417-25EC-1998A3D7CE9D}"/>
          </ac:spMkLst>
        </pc:spChg>
        <pc:spChg chg="mod">
          <ac:chgData name="Edneyson Reis" userId="65c934b9c57e6c0c" providerId="LiveId" clId="{F0FDA5BE-D750-4BFD-ABDD-3C2F5E79AFEF}" dt="2026-02-15T00:26:47.304" v="2496" actId="123"/>
          <ac:spMkLst>
            <pc:docMk/>
            <pc:sldMk cId="2877267795" sldId="282"/>
            <ac:spMk id="3" creationId="{64A64F5E-F362-EE63-557E-B0D19FBB1EFA}"/>
          </ac:spMkLst>
        </pc:spChg>
      </pc:sldChg>
      <pc:sldChg chg="modSp new mod">
        <pc:chgData name="Edneyson Reis" userId="65c934b9c57e6c0c" providerId="LiveId" clId="{F0FDA5BE-D750-4BFD-ABDD-3C2F5E79AFEF}" dt="2026-02-15T00:28:01.734" v="2506" actId="255"/>
        <pc:sldMkLst>
          <pc:docMk/>
          <pc:sldMk cId="1738936718" sldId="283"/>
        </pc:sldMkLst>
        <pc:spChg chg="mod">
          <ac:chgData name="Edneyson Reis" userId="65c934b9c57e6c0c" providerId="LiveId" clId="{F0FDA5BE-D750-4BFD-ABDD-3C2F5E79AFEF}" dt="2026-02-15T00:27:25.322" v="2498" actId="255"/>
          <ac:spMkLst>
            <pc:docMk/>
            <pc:sldMk cId="1738936718" sldId="283"/>
            <ac:spMk id="2" creationId="{2A21F8B7-6690-3C6F-0AD4-12F16BB79372}"/>
          </ac:spMkLst>
        </pc:spChg>
        <pc:spChg chg="mod">
          <ac:chgData name="Edneyson Reis" userId="65c934b9c57e6c0c" providerId="LiveId" clId="{F0FDA5BE-D750-4BFD-ABDD-3C2F5E79AFEF}" dt="2026-02-15T00:28:01.734" v="2506" actId="255"/>
          <ac:spMkLst>
            <pc:docMk/>
            <pc:sldMk cId="1738936718" sldId="283"/>
            <ac:spMk id="3" creationId="{BADFC74C-B4FF-9441-58DC-665C1B5D6A01}"/>
          </ac:spMkLst>
        </pc:spChg>
      </pc:sldChg>
      <pc:sldChg chg="modSp new mod">
        <pc:chgData name="Edneyson Reis" userId="65c934b9c57e6c0c" providerId="LiveId" clId="{F0FDA5BE-D750-4BFD-ABDD-3C2F5E79AFEF}" dt="2026-02-15T00:28:33.327" v="2510" actId="2711"/>
        <pc:sldMkLst>
          <pc:docMk/>
          <pc:sldMk cId="330758210" sldId="284"/>
        </pc:sldMkLst>
        <pc:spChg chg="mod">
          <ac:chgData name="Edneyson Reis" userId="65c934b9c57e6c0c" providerId="LiveId" clId="{F0FDA5BE-D750-4BFD-ABDD-3C2F5E79AFEF}" dt="2026-02-15T00:28:25.564" v="2508" actId="255"/>
          <ac:spMkLst>
            <pc:docMk/>
            <pc:sldMk cId="330758210" sldId="284"/>
            <ac:spMk id="2" creationId="{C4E79004-0A75-1EA3-768F-8676151A2E2F}"/>
          </ac:spMkLst>
        </pc:spChg>
        <pc:spChg chg="mod">
          <ac:chgData name="Edneyson Reis" userId="65c934b9c57e6c0c" providerId="LiveId" clId="{F0FDA5BE-D750-4BFD-ABDD-3C2F5E79AFEF}" dt="2026-02-15T00:28:33.327" v="2510" actId="2711"/>
          <ac:spMkLst>
            <pc:docMk/>
            <pc:sldMk cId="330758210" sldId="284"/>
            <ac:spMk id="3" creationId="{E357C123-4923-1E82-DFB1-CA3DDC987DFD}"/>
          </ac:spMkLst>
        </pc:spChg>
      </pc:sldChg>
      <pc:sldChg chg="modSp new mod">
        <pc:chgData name="Edneyson Reis" userId="65c934b9c57e6c0c" providerId="LiveId" clId="{F0FDA5BE-D750-4BFD-ABDD-3C2F5E79AFEF}" dt="2026-02-15T00:29:08.114" v="2514" actId="2711"/>
        <pc:sldMkLst>
          <pc:docMk/>
          <pc:sldMk cId="3733537333" sldId="285"/>
        </pc:sldMkLst>
        <pc:spChg chg="mod">
          <ac:chgData name="Edneyson Reis" userId="65c934b9c57e6c0c" providerId="LiveId" clId="{F0FDA5BE-D750-4BFD-ABDD-3C2F5E79AFEF}" dt="2026-02-15T00:28:54.967" v="2512" actId="255"/>
          <ac:spMkLst>
            <pc:docMk/>
            <pc:sldMk cId="3733537333" sldId="285"/>
            <ac:spMk id="2" creationId="{3FFAB0E7-ACFF-CD3E-88BF-C3BDCEAB6E9C}"/>
          </ac:spMkLst>
        </pc:spChg>
        <pc:spChg chg="mod">
          <ac:chgData name="Edneyson Reis" userId="65c934b9c57e6c0c" providerId="LiveId" clId="{F0FDA5BE-D750-4BFD-ABDD-3C2F5E79AFEF}" dt="2026-02-15T00:29:08.114" v="2514" actId="2711"/>
          <ac:spMkLst>
            <pc:docMk/>
            <pc:sldMk cId="3733537333" sldId="285"/>
            <ac:spMk id="3" creationId="{2BAF6815-4DF4-8B13-82E7-7CDB9302CD2E}"/>
          </ac:spMkLst>
        </pc:spChg>
      </pc:sldChg>
      <pc:sldChg chg="addSp modSp new mod">
        <pc:chgData name="Edneyson Reis" userId="65c934b9c57e6c0c" providerId="LiveId" clId="{F0FDA5BE-D750-4BFD-ABDD-3C2F5E79AFEF}" dt="2026-02-15T00:30:14.631" v="2521" actId="255"/>
        <pc:sldMkLst>
          <pc:docMk/>
          <pc:sldMk cId="2932920030" sldId="287"/>
        </pc:sldMkLst>
        <pc:spChg chg="add mod">
          <ac:chgData name="Edneyson Reis" userId="65c934b9c57e6c0c" providerId="LiveId" clId="{F0FDA5BE-D750-4BFD-ABDD-3C2F5E79AFEF}" dt="2026-02-15T00:30:14.631" v="2521" actId="255"/>
          <ac:spMkLst>
            <pc:docMk/>
            <pc:sldMk cId="2932920030" sldId="287"/>
            <ac:spMk id="6" creationId="{E393B5F3-D784-9B0C-B68C-75DA0F834C51}"/>
          </ac:spMkLst>
        </pc:spChg>
        <pc:picChg chg="add mod">
          <ac:chgData name="Edneyson Reis" userId="65c934b9c57e6c0c" providerId="LiveId" clId="{F0FDA5BE-D750-4BFD-ABDD-3C2F5E79AFEF}" dt="2026-02-15T00:29:58.219" v="2519" actId="14100"/>
          <ac:picMkLst>
            <pc:docMk/>
            <pc:sldMk cId="2932920030" sldId="287"/>
            <ac:picMk id="5" creationId="{9D068BDB-6D4B-9044-9D9F-BCD275ACDC8B}"/>
          </ac:picMkLst>
        </pc:picChg>
      </pc:sldChg>
      <pc:sldChg chg="delSp modSp new mod">
        <pc:chgData name="Edneyson Reis" userId="65c934b9c57e6c0c" providerId="LiveId" clId="{F0FDA5BE-D750-4BFD-ABDD-3C2F5E79AFEF}" dt="2026-02-15T00:25:11.297" v="2484" actId="2711"/>
        <pc:sldMkLst>
          <pc:docMk/>
          <pc:sldMk cId="473256456" sldId="288"/>
        </pc:sldMkLst>
        <pc:spChg chg="del">
          <ac:chgData name="Edneyson Reis" userId="65c934b9c57e6c0c" providerId="LiveId" clId="{F0FDA5BE-D750-4BFD-ABDD-3C2F5E79AFEF}" dt="2026-02-15T00:24:50.825" v="2478" actId="478"/>
          <ac:spMkLst>
            <pc:docMk/>
            <pc:sldMk cId="473256456" sldId="288"/>
            <ac:spMk id="2" creationId="{189BA1F4-9DCA-E21F-113A-8145D7579304}"/>
          </ac:spMkLst>
        </pc:spChg>
        <pc:spChg chg="mod">
          <ac:chgData name="Edneyson Reis" userId="65c934b9c57e6c0c" providerId="LiveId" clId="{F0FDA5BE-D750-4BFD-ABDD-3C2F5E79AFEF}" dt="2026-02-15T00:25:11.297" v="2484" actId="2711"/>
          <ac:spMkLst>
            <pc:docMk/>
            <pc:sldMk cId="473256456" sldId="288"/>
            <ac:spMk id="3" creationId="{2BBF80ED-3E24-316E-B4FC-9F24612B4C56}"/>
          </ac:spMkLst>
        </pc:spChg>
      </pc:sldChg>
      <pc:sldChg chg="modSp new mod">
        <pc:chgData name="Edneyson Reis" userId="65c934b9c57e6c0c" providerId="LiveId" clId="{F0FDA5BE-D750-4BFD-ABDD-3C2F5E79AFEF}" dt="2026-02-15T13:58:44.265" v="3037" actId="255"/>
        <pc:sldMkLst>
          <pc:docMk/>
          <pc:sldMk cId="2125393499" sldId="289"/>
        </pc:sldMkLst>
        <pc:spChg chg="mod">
          <ac:chgData name="Edneyson Reis" userId="65c934b9c57e6c0c" providerId="LiveId" clId="{F0FDA5BE-D750-4BFD-ABDD-3C2F5E79AFEF}" dt="2026-02-15T13:58:02.090" v="3031" actId="27636"/>
          <ac:spMkLst>
            <pc:docMk/>
            <pc:sldMk cId="2125393499" sldId="289"/>
            <ac:spMk id="2" creationId="{93DD9219-DFFB-FABC-BD9F-D46E184EB6E5}"/>
          </ac:spMkLst>
        </pc:spChg>
        <pc:spChg chg="mod">
          <ac:chgData name="Edneyson Reis" userId="65c934b9c57e6c0c" providerId="LiveId" clId="{F0FDA5BE-D750-4BFD-ABDD-3C2F5E79AFEF}" dt="2026-02-15T13:58:44.265" v="3037" actId="255"/>
          <ac:spMkLst>
            <pc:docMk/>
            <pc:sldMk cId="2125393499" sldId="289"/>
            <ac:spMk id="3" creationId="{DC12B5D0-71F3-513E-C002-1B1A577922EF}"/>
          </ac:spMkLst>
        </pc:spChg>
      </pc:sldChg>
      <pc:sldChg chg="modSp new mod">
        <pc:chgData name="Edneyson Reis" userId="65c934b9c57e6c0c" providerId="LiveId" clId="{F0FDA5BE-D750-4BFD-ABDD-3C2F5E79AFEF}" dt="2026-02-15T13:59:47.995" v="3049" actId="20577"/>
        <pc:sldMkLst>
          <pc:docMk/>
          <pc:sldMk cId="3127614519" sldId="290"/>
        </pc:sldMkLst>
        <pc:spChg chg="mod">
          <ac:chgData name="Edneyson Reis" userId="65c934b9c57e6c0c" providerId="LiveId" clId="{F0FDA5BE-D750-4BFD-ABDD-3C2F5E79AFEF}" dt="2026-02-15T13:59:06.037" v="3042" actId="255"/>
          <ac:spMkLst>
            <pc:docMk/>
            <pc:sldMk cId="3127614519" sldId="290"/>
            <ac:spMk id="2" creationId="{42A2DC2B-48CA-1417-C90C-2087E1B5226E}"/>
          </ac:spMkLst>
        </pc:spChg>
        <pc:spChg chg="mod">
          <ac:chgData name="Edneyson Reis" userId="65c934b9c57e6c0c" providerId="LiveId" clId="{F0FDA5BE-D750-4BFD-ABDD-3C2F5E79AFEF}" dt="2026-02-15T13:59:47.995" v="3049" actId="20577"/>
          <ac:spMkLst>
            <pc:docMk/>
            <pc:sldMk cId="3127614519" sldId="290"/>
            <ac:spMk id="3" creationId="{A120E3B6-33E9-D463-708A-415085EF7FCF}"/>
          </ac:spMkLst>
        </pc:spChg>
      </pc:sldChg>
      <pc:sldChg chg="modSp new mod">
        <pc:chgData name="Edneyson Reis" userId="65c934b9c57e6c0c" providerId="LiveId" clId="{F0FDA5BE-D750-4BFD-ABDD-3C2F5E79AFEF}" dt="2026-02-15T14:00:36.185" v="3056" actId="20577"/>
        <pc:sldMkLst>
          <pc:docMk/>
          <pc:sldMk cId="2700650767" sldId="291"/>
        </pc:sldMkLst>
        <pc:spChg chg="mod">
          <ac:chgData name="Edneyson Reis" userId="65c934b9c57e6c0c" providerId="LiveId" clId="{F0FDA5BE-D750-4BFD-ABDD-3C2F5E79AFEF}" dt="2026-02-15T14:00:08.030" v="3052" actId="255"/>
          <ac:spMkLst>
            <pc:docMk/>
            <pc:sldMk cId="2700650767" sldId="291"/>
            <ac:spMk id="2" creationId="{C26AB726-33E1-2D26-A510-19EBA5C57577}"/>
          </ac:spMkLst>
        </pc:spChg>
        <pc:spChg chg="mod">
          <ac:chgData name="Edneyson Reis" userId="65c934b9c57e6c0c" providerId="LiveId" clId="{F0FDA5BE-D750-4BFD-ABDD-3C2F5E79AFEF}" dt="2026-02-15T14:00:36.185" v="3056" actId="20577"/>
          <ac:spMkLst>
            <pc:docMk/>
            <pc:sldMk cId="2700650767" sldId="291"/>
            <ac:spMk id="3" creationId="{CD819D04-BB3C-2506-D8D8-814FDFA7FA84}"/>
          </ac:spMkLst>
        </pc:spChg>
      </pc:sldChg>
      <pc:sldChg chg="modSp new mod">
        <pc:chgData name="Edneyson Reis" userId="65c934b9c57e6c0c" providerId="LiveId" clId="{F0FDA5BE-D750-4BFD-ABDD-3C2F5E79AFEF}" dt="2026-02-15T14:01:06.274" v="3062" actId="123"/>
        <pc:sldMkLst>
          <pc:docMk/>
          <pc:sldMk cId="1746051929" sldId="292"/>
        </pc:sldMkLst>
        <pc:spChg chg="mod">
          <ac:chgData name="Edneyson Reis" userId="65c934b9c57e6c0c" providerId="LiveId" clId="{F0FDA5BE-D750-4BFD-ABDD-3C2F5E79AFEF}" dt="2026-02-15T14:00:56.333" v="3060" actId="27636"/>
          <ac:spMkLst>
            <pc:docMk/>
            <pc:sldMk cId="1746051929" sldId="292"/>
            <ac:spMk id="2" creationId="{3F875D2D-8CB9-9EB4-3084-D4D9EBAFA174}"/>
          </ac:spMkLst>
        </pc:spChg>
        <pc:spChg chg="mod">
          <ac:chgData name="Edneyson Reis" userId="65c934b9c57e6c0c" providerId="LiveId" clId="{F0FDA5BE-D750-4BFD-ABDD-3C2F5E79AFEF}" dt="2026-02-15T14:01:06.274" v="3062" actId="123"/>
          <ac:spMkLst>
            <pc:docMk/>
            <pc:sldMk cId="1746051929" sldId="292"/>
            <ac:spMk id="3" creationId="{293174B8-6CF2-9EC3-DDF2-2E8BAB900D65}"/>
          </ac:spMkLst>
        </pc:spChg>
      </pc:sldChg>
      <pc:sldChg chg="modSp new mod">
        <pc:chgData name="Edneyson Reis" userId="65c934b9c57e6c0c" providerId="LiveId" clId="{F0FDA5BE-D750-4BFD-ABDD-3C2F5E79AFEF}" dt="2026-02-15T14:02:53.673" v="3075" actId="12"/>
        <pc:sldMkLst>
          <pc:docMk/>
          <pc:sldMk cId="2702505146" sldId="293"/>
        </pc:sldMkLst>
        <pc:spChg chg="mod">
          <ac:chgData name="Edneyson Reis" userId="65c934b9c57e6c0c" providerId="LiveId" clId="{F0FDA5BE-D750-4BFD-ABDD-3C2F5E79AFEF}" dt="2026-02-15T14:01:25.768" v="3064" actId="255"/>
          <ac:spMkLst>
            <pc:docMk/>
            <pc:sldMk cId="2702505146" sldId="293"/>
            <ac:spMk id="2" creationId="{D4CD1F35-D709-EECE-D6AE-3D2FA6139436}"/>
          </ac:spMkLst>
        </pc:spChg>
        <pc:spChg chg="mod">
          <ac:chgData name="Edneyson Reis" userId="65c934b9c57e6c0c" providerId="LiveId" clId="{F0FDA5BE-D750-4BFD-ABDD-3C2F5E79AFEF}" dt="2026-02-15T14:02:53.673" v="3075" actId="12"/>
          <ac:spMkLst>
            <pc:docMk/>
            <pc:sldMk cId="2702505146" sldId="293"/>
            <ac:spMk id="3" creationId="{6B3814D0-B6F6-B681-A5B7-2C8256C37DD7}"/>
          </ac:spMkLst>
        </pc:spChg>
      </pc:sldChg>
      <pc:sldChg chg="modSp new mod">
        <pc:chgData name="Edneyson Reis" userId="65c934b9c57e6c0c" providerId="LiveId" clId="{F0FDA5BE-D750-4BFD-ABDD-3C2F5E79AFEF}" dt="2026-02-15T14:02:32.034" v="3074" actId="12"/>
        <pc:sldMkLst>
          <pc:docMk/>
          <pc:sldMk cId="2163515996" sldId="294"/>
        </pc:sldMkLst>
        <pc:spChg chg="mod">
          <ac:chgData name="Edneyson Reis" userId="65c934b9c57e6c0c" providerId="LiveId" clId="{F0FDA5BE-D750-4BFD-ABDD-3C2F5E79AFEF}" dt="2026-02-15T14:02:02.987" v="3070" actId="27636"/>
          <ac:spMkLst>
            <pc:docMk/>
            <pc:sldMk cId="2163515996" sldId="294"/>
            <ac:spMk id="2" creationId="{F6C33FC9-8743-E047-4723-66DC09813E70}"/>
          </ac:spMkLst>
        </pc:spChg>
        <pc:spChg chg="mod">
          <ac:chgData name="Edneyson Reis" userId="65c934b9c57e6c0c" providerId="LiveId" clId="{F0FDA5BE-D750-4BFD-ABDD-3C2F5E79AFEF}" dt="2026-02-15T14:02:32.034" v="3074" actId="12"/>
          <ac:spMkLst>
            <pc:docMk/>
            <pc:sldMk cId="2163515996" sldId="294"/>
            <ac:spMk id="3" creationId="{EB055B69-920C-68CD-8960-3D6D49FC6675}"/>
          </ac:spMkLst>
        </pc:spChg>
      </pc:sldChg>
      <pc:sldChg chg="modSp new mod">
        <pc:chgData name="Edneyson Reis" userId="65c934b9c57e6c0c" providerId="LiveId" clId="{F0FDA5BE-D750-4BFD-ABDD-3C2F5E79AFEF}" dt="2026-02-15T14:03:38.049" v="3084" actId="20577"/>
        <pc:sldMkLst>
          <pc:docMk/>
          <pc:sldMk cId="764601691" sldId="295"/>
        </pc:sldMkLst>
        <pc:spChg chg="mod">
          <ac:chgData name="Edneyson Reis" userId="65c934b9c57e6c0c" providerId="LiveId" clId="{F0FDA5BE-D750-4BFD-ABDD-3C2F5E79AFEF}" dt="2026-02-15T14:03:13.709" v="3078" actId="27636"/>
          <ac:spMkLst>
            <pc:docMk/>
            <pc:sldMk cId="764601691" sldId="295"/>
            <ac:spMk id="2" creationId="{A532C358-0A0D-9A10-BEF9-EB9CE9643483}"/>
          </ac:spMkLst>
        </pc:spChg>
        <pc:spChg chg="mod">
          <ac:chgData name="Edneyson Reis" userId="65c934b9c57e6c0c" providerId="LiveId" clId="{F0FDA5BE-D750-4BFD-ABDD-3C2F5E79AFEF}" dt="2026-02-15T14:03:38.049" v="3084" actId="20577"/>
          <ac:spMkLst>
            <pc:docMk/>
            <pc:sldMk cId="764601691" sldId="295"/>
            <ac:spMk id="3" creationId="{7664F7F0-97AD-37FA-B756-B6FE90B93D49}"/>
          </ac:spMkLst>
        </pc:spChg>
      </pc:sldChg>
      <pc:sldChg chg="modSp new mod">
        <pc:chgData name="Edneyson Reis" userId="65c934b9c57e6c0c" providerId="LiveId" clId="{F0FDA5BE-D750-4BFD-ABDD-3C2F5E79AFEF}" dt="2026-02-15T14:04:40.878" v="3088" actId="123"/>
        <pc:sldMkLst>
          <pc:docMk/>
          <pc:sldMk cId="219091905" sldId="296"/>
        </pc:sldMkLst>
        <pc:spChg chg="mod">
          <ac:chgData name="Edneyson Reis" userId="65c934b9c57e6c0c" providerId="LiveId" clId="{F0FDA5BE-D750-4BFD-ABDD-3C2F5E79AFEF}" dt="2026-02-15T14:04:28.166" v="3086" actId="255"/>
          <ac:spMkLst>
            <pc:docMk/>
            <pc:sldMk cId="219091905" sldId="296"/>
            <ac:spMk id="2" creationId="{5C8D6C94-BBB7-812E-19ED-A1DDBB4EFB83}"/>
          </ac:spMkLst>
        </pc:spChg>
        <pc:spChg chg="mod">
          <ac:chgData name="Edneyson Reis" userId="65c934b9c57e6c0c" providerId="LiveId" clId="{F0FDA5BE-D750-4BFD-ABDD-3C2F5E79AFEF}" dt="2026-02-15T14:04:40.878" v="3088" actId="123"/>
          <ac:spMkLst>
            <pc:docMk/>
            <pc:sldMk cId="219091905" sldId="296"/>
            <ac:spMk id="3" creationId="{DD820B38-A397-6673-24EB-628A80762165}"/>
          </ac:spMkLst>
        </pc:spChg>
      </pc:sldChg>
      <pc:sldChg chg="modSp new mod">
        <pc:chgData name="Edneyson Reis" userId="65c934b9c57e6c0c" providerId="LiveId" clId="{F0FDA5BE-D750-4BFD-ABDD-3C2F5E79AFEF}" dt="2026-02-15T14:05:19.720" v="3092" actId="2711"/>
        <pc:sldMkLst>
          <pc:docMk/>
          <pc:sldMk cId="1702048595" sldId="297"/>
        </pc:sldMkLst>
        <pc:spChg chg="mod">
          <ac:chgData name="Edneyson Reis" userId="65c934b9c57e6c0c" providerId="LiveId" clId="{F0FDA5BE-D750-4BFD-ABDD-3C2F5E79AFEF}" dt="2026-02-15T14:05:13.430" v="3091" actId="255"/>
          <ac:spMkLst>
            <pc:docMk/>
            <pc:sldMk cId="1702048595" sldId="297"/>
            <ac:spMk id="2" creationId="{B5418158-19E7-C45E-EAEA-6A3ED4D9F4E5}"/>
          </ac:spMkLst>
        </pc:spChg>
        <pc:spChg chg="mod">
          <ac:chgData name="Edneyson Reis" userId="65c934b9c57e6c0c" providerId="LiveId" clId="{F0FDA5BE-D750-4BFD-ABDD-3C2F5E79AFEF}" dt="2026-02-15T14:05:19.720" v="3092" actId="2711"/>
          <ac:spMkLst>
            <pc:docMk/>
            <pc:sldMk cId="1702048595" sldId="297"/>
            <ac:spMk id="3" creationId="{6B2EE6C4-D63A-0AEC-96F8-D3A2CC844E59}"/>
          </ac:spMkLst>
        </pc:spChg>
      </pc:sldChg>
      <pc:sldChg chg="modSp new mod">
        <pc:chgData name="Edneyson Reis" userId="65c934b9c57e6c0c" providerId="LiveId" clId="{F0FDA5BE-D750-4BFD-ABDD-3C2F5E79AFEF}" dt="2026-02-15T14:05:59.208" v="3096" actId="2711"/>
        <pc:sldMkLst>
          <pc:docMk/>
          <pc:sldMk cId="1490021939" sldId="298"/>
        </pc:sldMkLst>
        <pc:spChg chg="mod">
          <ac:chgData name="Edneyson Reis" userId="65c934b9c57e6c0c" providerId="LiveId" clId="{F0FDA5BE-D750-4BFD-ABDD-3C2F5E79AFEF}" dt="2026-02-15T14:05:52.523" v="3095" actId="2711"/>
          <ac:spMkLst>
            <pc:docMk/>
            <pc:sldMk cId="1490021939" sldId="298"/>
            <ac:spMk id="2" creationId="{37FC34CF-21F6-B75F-1983-A1AE0B865534}"/>
          </ac:spMkLst>
        </pc:spChg>
        <pc:spChg chg="mod">
          <ac:chgData name="Edneyson Reis" userId="65c934b9c57e6c0c" providerId="LiveId" clId="{F0FDA5BE-D750-4BFD-ABDD-3C2F5E79AFEF}" dt="2026-02-15T14:05:59.208" v="3096" actId="2711"/>
          <ac:spMkLst>
            <pc:docMk/>
            <pc:sldMk cId="1490021939" sldId="298"/>
            <ac:spMk id="3" creationId="{3B86CFA9-FFC4-4187-E899-312872EB65FB}"/>
          </ac:spMkLst>
        </pc:spChg>
      </pc:sldChg>
      <pc:sldChg chg="modSp new mod">
        <pc:chgData name="Edneyson Reis" userId="65c934b9c57e6c0c" providerId="LiveId" clId="{F0FDA5BE-D750-4BFD-ABDD-3C2F5E79AFEF}" dt="2026-02-15T14:06:34.213" v="3102" actId="123"/>
        <pc:sldMkLst>
          <pc:docMk/>
          <pc:sldMk cId="1874455941" sldId="299"/>
        </pc:sldMkLst>
        <pc:spChg chg="mod">
          <ac:chgData name="Edneyson Reis" userId="65c934b9c57e6c0c" providerId="LiveId" clId="{F0FDA5BE-D750-4BFD-ABDD-3C2F5E79AFEF}" dt="2026-02-15T14:06:26.271" v="3100" actId="27636"/>
          <ac:spMkLst>
            <pc:docMk/>
            <pc:sldMk cId="1874455941" sldId="299"/>
            <ac:spMk id="2" creationId="{0B68EA60-0DE6-57DC-ADF3-C3236E2074B5}"/>
          </ac:spMkLst>
        </pc:spChg>
        <pc:spChg chg="mod">
          <ac:chgData name="Edneyson Reis" userId="65c934b9c57e6c0c" providerId="LiveId" clId="{F0FDA5BE-D750-4BFD-ABDD-3C2F5E79AFEF}" dt="2026-02-15T14:06:34.213" v="3102" actId="123"/>
          <ac:spMkLst>
            <pc:docMk/>
            <pc:sldMk cId="1874455941" sldId="299"/>
            <ac:spMk id="3" creationId="{ED45AFEE-0092-9B03-D62F-98AC077D4ABA}"/>
          </ac:spMkLst>
        </pc:spChg>
      </pc:sldChg>
      <pc:sldChg chg="modSp new mod ord">
        <pc:chgData name="Edneyson Reis" userId="65c934b9c57e6c0c" providerId="LiveId" clId="{F0FDA5BE-D750-4BFD-ABDD-3C2F5E79AFEF}" dt="2026-02-15T13:50:20.283" v="2958" actId="207"/>
        <pc:sldMkLst>
          <pc:docMk/>
          <pc:sldMk cId="1609886047" sldId="300"/>
        </pc:sldMkLst>
        <pc:spChg chg="mod">
          <ac:chgData name="Edneyson Reis" userId="65c934b9c57e6c0c" providerId="LiveId" clId="{F0FDA5BE-D750-4BFD-ABDD-3C2F5E79AFEF}" dt="2026-02-15T13:50:20.283" v="2958" actId="207"/>
          <ac:spMkLst>
            <pc:docMk/>
            <pc:sldMk cId="1609886047" sldId="300"/>
            <ac:spMk id="2" creationId="{9546F455-6D39-B333-6FFC-DF4E6E029125}"/>
          </ac:spMkLst>
        </pc:spChg>
        <pc:spChg chg="mod">
          <ac:chgData name="Edneyson Reis" userId="65c934b9c57e6c0c" providerId="LiveId" clId="{F0FDA5BE-D750-4BFD-ABDD-3C2F5E79AFEF}" dt="2026-02-15T13:47:52.910" v="2897"/>
          <ac:spMkLst>
            <pc:docMk/>
            <pc:sldMk cId="1609886047" sldId="300"/>
            <ac:spMk id="3" creationId="{8C6534B7-808B-BE0C-2CAC-FA5CD720368D}"/>
          </ac:spMkLst>
        </pc:spChg>
      </pc:sldChg>
      <pc:sldChg chg="modSp add mod ord">
        <pc:chgData name="Edneyson Reis" userId="65c934b9c57e6c0c" providerId="LiveId" clId="{F0FDA5BE-D750-4BFD-ABDD-3C2F5E79AFEF}" dt="2026-02-15T14:07:02.234" v="3104" actId="113"/>
        <pc:sldMkLst>
          <pc:docMk/>
          <pc:sldMk cId="1703050612" sldId="302"/>
        </pc:sldMkLst>
        <pc:spChg chg="mod">
          <ac:chgData name="Edneyson Reis" userId="65c934b9c57e6c0c" providerId="LiveId" clId="{F0FDA5BE-D750-4BFD-ABDD-3C2F5E79AFEF}" dt="2026-02-15T14:07:02.234" v="3104" actId="113"/>
          <ac:spMkLst>
            <pc:docMk/>
            <pc:sldMk cId="1703050612" sldId="302"/>
            <ac:spMk id="2" creationId="{F9693947-4216-83A0-7444-248E356A81A0}"/>
          </ac:spMkLst>
        </pc:spChg>
      </pc:sldChg>
      <pc:sldChg chg="delSp modSp new mod">
        <pc:chgData name="Edneyson Reis" userId="65c934b9c57e6c0c" providerId="LiveId" clId="{F0FDA5BE-D750-4BFD-ABDD-3C2F5E79AFEF}" dt="2026-02-15T14:07:55.487" v="3110" actId="207"/>
        <pc:sldMkLst>
          <pc:docMk/>
          <pc:sldMk cId="2060779463" sldId="303"/>
        </pc:sldMkLst>
        <pc:spChg chg="del">
          <ac:chgData name="Edneyson Reis" userId="65c934b9c57e6c0c" providerId="LiveId" clId="{F0FDA5BE-D750-4BFD-ABDD-3C2F5E79AFEF}" dt="2026-02-15T14:07:26.453" v="3105" actId="478"/>
          <ac:spMkLst>
            <pc:docMk/>
            <pc:sldMk cId="2060779463" sldId="303"/>
            <ac:spMk id="2" creationId="{E0A71A82-083B-454F-A5A4-F71B66B7B030}"/>
          </ac:spMkLst>
        </pc:spChg>
        <pc:spChg chg="mod">
          <ac:chgData name="Edneyson Reis" userId="65c934b9c57e6c0c" providerId="LiveId" clId="{F0FDA5BE-D750-4BFD-ABDD-3C2F5E79AFEF}" dt="2026-02-15T14:07:55.487" v="3110" actId="207"/>
          <ac:spMkLst>
            <pc:docMk/>
            <pc:sldMk cId="2060779463" sldId="303"/>
            <ac:spMk id="3" creationId="{FDAE8779-7836-9B61-1E88-EAFB7FE12DA0}"/>
          </ac:spMkLst>
        </pc:spChg>
      </pc:sldChg>
      <pc:sldChg chg="modSp new mod">
        <pc:chgData name="Edneyson Reis" userId="65c934b9c57e6c0c" providerId="LiveId" clId="{F0FDA5BE-D750-4BFD-ABDD-3C2F5E79AFEF}" dt="2026-02-15T14:08:23.814" v="3115" actId="123"/>
        <pc:sldMkLst>
          <pc:docMk/>
          <pc:sldMk cId="1196464173" sldId="304"/>
        </pc:sldMkLst>
        <pc:spChg chg="mod">
          <ac:chgData name="Edneyson Reis" userId="65c934b9c57e6c0c" providerId="LiveId" clId="{F0FDA5BE-D750-4BFD-ABDD-3C2F5E79AFEF}" dt="2026-02-15T14:08:15.083" v="3113" actId="27636"/>
          <ac:spMkLst>
            <pc:docMk/>
            <pc:sldMk cId="1196464173" sldId="304"/>
            <ac:spMk id="2" creationId="{C5DE3059-782F-3FCE-C4A9-27C1A2D71782}"/>
          </ac:spMkLst>
        </pc:spChg>
        <pc:spChg chg="mod">
          <ac:chgData name="Edneyson Reis" userId="65c934b9c57e6c0c" providerId="LiveId" clId="{F0FDA5BE-D750-4BFD-ABDD-3C2F5E79AFEF}" dt="2026-02-15T14:08:23.814" v="3115" actId="123"/>
          <ac:spMkLst>
            <pc:docMk/>
            <pc:sldMk cId="1196464173" sldId="304"/>
            <ac:spMk id="3" creationId="{D6BC8EFA-0227-5CE1-93B9-FC849E9C7D8D}"/>
          </ac:spMkLst>
        </pc:spChg>
      </pc:sldChg>
      <pc:sldChg chg="modSp new mod">
        <pc:chgData name="Edneyson Reis" userId="65c934b9c57e6c0c" providerId="LiveId" clId="{F0FDA5BE-D750-4BFD-ABDD-3C2F5E79AFEF}" dt="2026-02-15T14:09:01.973" v="3121" actId="123"/>
        <pc:sldMkLst>
          <pc:docMk/>
          <pc:sldMk cId="2953633844" sldId="305"/>
        </pc:sldMkLst>
        <pc:spChg chg="mod">
          <ac:chgData name="Edneyson Reis" userId="65c934b9c57e6c0c" providerId="LiveId" clId="{F0FDA5BE-D750-4BFD-ABDD-3C2F5E79AFEF}" dt="2026-02-15T14:08:52.687" v="3118" actId="27636"/>
          <ac:spMkLst>
            <pc:docMk/>
            <pc:sldMk cId="2953633844" sldId="305"/>
            <ac:spMk id="2" creationId="{BDF64D87-2204-01B8-AA3A-068A320CA81E}"/>
          </ac:spMkLst>
        </pc:spChg>
        <pc:spChg chg="mod">
          <ac:chgData name="Edneyson Reis" userId="65c934b9c57e6c0c" providerId="LiveId" clId="{F0FDA5BE-D750-4BFD-ABDD-3C2F5E79AFEF}" dt="2026-02-15T14:09:01.973" v="3121" actId="123"/>
          <ac:spMkLst>
            <pc:docMk/>
            <pc:sldMk cId="2953633844" sldId="305"/>
            <ac:spMk id="3" creationId="{56604D91-1F84-FBC4-519E-2EDC6CEB40F2}"/>
          </ac:spMkLst>
        </pc:spChg>
      </pc:sldChg>
      <pc:sldChg chg="addSp delSp modSp new mod">
        <pc:chgData name="Edneyson Reis" userId="65c934b9c57e6c0c" providerId="LiveId" clId="{F0FDA5BE-D750-4BFD-ABDD-3C2F5E79AFEF}" dt="2026-02-15T14:09:40.338" v="3126" actId="123"/>
        <pc:sldMkLst>
          <pc:docMk/>
          <pc:sldMk cId="1913320877" sldId="306"/>
        </pc:sldMkLst>
        <pc:spChg chg="mod">
          <ac:chgData name="Edneyson Reis" userId="65c934b9c57e6c0c" providerId="LiveId" clId="{F0FDA5BE-D750-4BFD-ABDD-3C2F5E79AFEF}" dt="2026-02-15T14:09:29.981" v="3123" actId="255"/>
          <ac:spMkLst>
            <pc:docMk/>
            <pc:sldMk cId="1913320877" sldId="306"/>
            <ac:spMk id="2" creationId="{47A3BE4C-7F7A-5D5F-50EA-D592E110C399}"/>
          </ac:spMkLst>
        </pc:spChg>
        <pc:spChg chg="add del mod">
          <ac:chgData name="Edneyson Reis" userId="65c934b9c57e6c0c" providerId="LiveId" clId="{F0FDA5BE-D750-4BFD-ABDD-3C2F5E79AFEF}" dt="2026-02-15T14:09:40.338" v="3126" actId="123"/>
          <ac:spMkLst>
            <pc:docMk/>
            <pc:sldMk cId="1913320877" sldId="306"/>
            <ac:spMk id="3" creationId="{E60A14BF-2C2D-5204-E28C-B81A6EDC73D7}"/>
          </ac:spMkLst>
        </pc:spChg>
      </pc:sldChg>
      <pc:sldChg chg="addSp modSp add mod">
        <pc:chgData name="Edneyson Reis" userId="65c934b9c57e6c0c" providerId="LiveId" clId="{F0FDA5BE-D750-4BFD-ABDD-3C2F5E79AFEF}" dt="2026-02-15T14:15:55.386" v="3167" actId="1076"/>
        <pc:sldMkLst>
          <pc:docMk/>
          <pc:sldMk cId="3562822174" sldId="308"/>
        </pc:sldMkLst>
        <pc:spChg chg="mod">
          <ac:chgData name="Edneyson Reis" userId="65c934b9c57e6c0c" providerId="LiveId" clId="{F0FDA5BE-D750-4BFD-ABDD-3C2F5E79AFEF}" dt="2026-02-13T13:05:33.541" v="936" actId="1076"/>
          <ac:spMkLst>
            <pc:docMk/>
            <pc:sldMk cId="3562822174" sldId="308"/>
            <ac:spMk id="2" creationId="{5DD7DA29-FBC3-B99B-F6E8-B884C7466A13}"/>
          </ac:spMkLst>
        </pc:spChg>
        <pc:spChg chg="add mod">
          <ac:chgData name="Edneyson Reis" userId="65c934b9c57e6c0c" providerId="LiveId" clId="{F0FDA5BE-D750-4BFD-ABDD-3C2F5E79AFEF}" dt="2026-02-15T14:15:10.016" v="3163" actId="207"/>
          <ac:spMkLst>
            <pc:docMk/>
            <pc:sldMk cId="3562822174" sldId="308"/>
            <ac:spMk id="4" creationId="{99A59B70-7D79-01B7-0C03-4CF524C53BC7}"/>
          </ac:spMkLst>
        </pc:spChg>
        <pc:picChg chg="add mod">
          <ac:chgData name="Edneyson Reis" userId="65c934b9c57e6c0c" providerId="LiveId" clId="{F0FDA5BE-D750-4BFD-ABDD-3C2F5E79AFEF}" dt="2026-02-15T14:15:55.386" v="3167" actId="1076"/>
          <ac:picMkLst>
            <pc:docMk/>
            <pc:sldMk cId="3562822174" sldId="308"/>
            <ac:picMk id="5" creationId="{00FF8611-182C-7DEC-9DE1-B2F44F1008BD}"/>
          </ac:picMkLst>
        </pc:picChg>
      </pc:sldChg>
      <pc:sldChg chg="addSp modSp add mod">
        <pc:chgData name="Edneyson Reis" userId="65c934b9c57e6c0c" providerId="LiveId" clId="{F0FDA5BE-D750-4BFD-ABDD-3C2F5E79AFEF}" dt="2026-02-15T14:14:21.992" v="3154" actId="1076"/>
        <pc:sldMkLst>
          <pc:docMk/>
          <pc:sldMk cId="2019699184" sldId="309"/>
        </pc:sldMkLst>
        <pc:spChg chg="mod">
          <ac:chgData name="Edneyson Reis" userId="65c934b9c57e6c0c" providerId="LiveId" clId="{F0FDA5BE-D750-4BFD-ABDD-3C2F5E79AFEF}" dt="2026-02-15T14:13:15.522" v="3150" actId="113"/>
          <ac:spMkLst>
            <pc:docMk/>
            <pc:sldMk cId="2019699184" sldId="309"/>
            <ac:spMk id="2" creationId="{A2C673D9-89A4-47AA-57B7-281D0EE95541}"/>
          </ac:spMkLst>
        </pc:spChg>
        <pc:picChg chg="add mod">
          <ac:chgData name="Edneyson Reis" userId="65c934b9c57e6c0c" providerId="LiveId" clId="{F0FDA5BE-D750-4BFD-ABDD-3C2F5E79AFEF}" dt="2026-02-15T14:14:21.992" v="3154" actId="1076"/>
          <ac:picMkLst>
            <pc:docMk/>
            <pc:sldMk cId="2019699184" sldId="309"/>
            <ac:picMk id="4" creationId="{44A401DA-5788-36B7-90C4-D9E27DC610C6}"/>
          </ac:picMkLst>
        </pc:picChg>
      </pc:sldChg>
      <pc:sldChg chg="addSp delSp modSp add mod ord">
        <pc:chgData name="Edneyson Reis" userId="65c934b9c57e6c0c" providerId="LiveId" clId="{F0FDA5BE-D750-4BFD-ABDD-3C2F5E79AFEF}" dt="2026-02-15T13:55:35.133" v="3022" actId="123"/>
        <pc:sldMkLst>
          <pc:docMk/>
          <pc:sldMk cId="536445308" sldId="310"/>
        </pc:sldMkLst>
        <pc:spChg chg="mod">
          <ac:chgData name="Edneyson Reis" userId="65c934b9c57e6c0c" providerId="LiveId" clId="{F0FDA5BE-D750-4BFD-ABDD-3C2F5E79AFEF}" dt="2026-02-15T13:53:02.343" v="2976" actId="255"/>
          <ac:spMkLst>
            <pc:docMk/>
            <pc:sldMk cId="536445308" sldId="310"/>
            <ac:spMk id="2" creationId="{2CDA088C-E749-6FB3-7A1C-9A37A370989A}"/>
          </ac:spMkLst>
        </pc:spChg>
        <pc:spChg chg="mod">
          <ac:chgData name="Edneyson Reis" userId="65c934b9c57e6c0c" providerId="LiveId" clId="{F0FDA5BE-D750-4BFD-ABDD-3C2F5E79AFEF}" dt="2026-02-15T13:55:35.133" v="3022" actId="123"/>
          <ac:spMkLst>
            <pc:docMk/>
            <pc:sldMk cId="536445308" sldId="310"/>
            <ac:spMk id="6" creationId="{6FD791F4-15E7-9A4F-30A8-732BBE54BCF4}"/>
          </ac:spMkLst>
        </pc:spChg>
        <pc:picChg chg="add mod">
          <ac:chgData name="Edneyson Reis" userId="65c934b9c57e6c0c" providerId="LiveId" clId="{F0FDA5BE-D750-4BFD-ABDD-3C2F5E79AFEF}" dt="2026-02-15T13:53:40.594" v="2983" actId="1076"/>
          <ac:picMkLst>
            <pc:docMk/>
            <pc:sldMk cId="536445308" sldId="310"/>
            <ac:picMk id="8" creationId="{10FDD0B6-9417-B615-204E-811D22D0EA11}"/>
          </ac:picMkLst>
        </pc:picChg>
      </pc:sldChg>
      <pc:sldChg chg="addSp delSp modSp add mod ord">
        <pc:chgData name="Edneyson Reis" userId="65c934b9c57e6c0c" providerId="LiveId" clId="{F0FDA5BE-D750-4BFD-ABDD-3C2F5E79AFEF}" dt="2026-02-15T00:35:19.970" v="2541" actId="1076"/>
        <pc:sldMkLst>
          <pc:docMk/>
          <pc:sldMk cId="3592900832" sldId="311"/>
        </pc:sldMkLst>
        <pc:spChg chg="add mod">
          <ac:chgData name="Edneyson Reis" userId="65c934b9c57e6c0c" providerId="LiveId" clId="{F0FDA5BE-D750-4BFD-ABDD-3C2F5E79AFEF}" dt="2026-02-15T00:34:08.248" v="2531" actId="20577"/>
          <ac:spMkLst>
            <pc:docMk/>
            <pc:sldMk cId="3592900832" sldId="311"/>
            <ac:spMk id="6" creationId="{A948EECE-8617-8E1D-53FA-1106190D1DBD}"/>
          </ac:spMkLst>
        </pc:spChg>
        <pc:spChg chg="add mod">
          <ac:chgData name="Edneyson Reis" userId="65c934b9c57e6c0c" providerId="LiveId" clId="{F0FDA5BE-D750-4BFD-ABDD-3C2F5E79AFEF}" dt="2026-02-15T00:34:26.497" v="2534" actId="1076"/>
          <ac:spMkLst>
            <pc:docMk/>
            <pc:sldMk cId="3592900832" sldId="311"/>
            <ac:spMk id="10" creationId="{1F74B0AE-CDAE-F1B7-6FF5-27231D542F1A}"/>
          </ac:spMkLst>
        </pc:spChg>
        <pc:picChg chg="add mod">
          <ac:chgData name="Edneyson Reis" userId="65c934b9c57e6c0c" providerId="LiveId" clId="{F0FDA5BE-D750-4BFD-ABDD-3C2F5E79AFEF}" dt="2026-02-15T00:35:19.970" v="2541" actId="1076"/>
          <ac:picMkLst>
            <pc:docMk/>
            <pc:sldMk cId="3592900832" sldId="311"/>
            <ac:picMk id="3" creationId="{AE1D1FCF-6E4F-C872-B414-4CCB35687A02}"/>
          </ac:picMkLst>
        </pc:picChg>
      </pc:sldChg>
      <pc:sldChg chg="modSp new mod">
        <pc:chgData name="Edneyson Reis" userId="65c934b9c57e6c0c" providerId="LiveId" clId="{F0FDA5BE-D750-4BFD-ABDD-3C2F5E79AFEF}" dt="2026-02-15T13:43:03.031" v="2827" actId="20577"/>
        <pc:sldMkLst>
          <pc:docMk/>
          <pc:sldMk cId="374467908" sldId="312"/>
        </pc:sldMkLst>
        <pc:spChg chg="mod">
          <ac:chgData name="Edneyson Reis" userId="65c934b9c57e6c0c" providerId="LiveId" clId="{F0FDA5BE-D750-4BFD-ABDD-3C2F5E79AFEF}" dt="2026-02-15T13:42:33.806" v="2822" actId="207"/>
          <ac:spMkLst>
            <pc:docMk/>
            <pc:sldMk cId="374467908" sldId="312"/>
            <ac:spMk id="2" creationId="{227AA1C9-AFAC-0032-F5D8-DE4FF144C4FE}"/>
          </ac:spMkLst>
        </pc:spChg>
        <pc:spChg chg="mod">
          <ac:chgData name="Edneyson Reis" userId="65c934b9c57e6c0c" providerId="LiveId" clId="{F0FDA5BE-D750-4BFD-ABDD-3C2F5E79AFEF}" dt="2026-02-15T13:43:03.031" v="2827" actId="20577"/>
          <ac:spMkLst>
            <pc:docMk/>
            <pc:sldMk cId="374467908" sldId="312"/>
            <ac:spMk id="3" creationId="{0DA072CC-EC53-15BE-AEC5-27069DAA89AC}"/>
          </ac:spMkLst>
        </pc:spChg>
      </pc:sldChg>
      <pc:sldChg chg="addSp delSp modSp add mod ord">
        <pc:chgData name="Edneyson Reis" userId="65c934b9c57e6c0c" providerId="LiveId" clId="{F0FDA5BE-D750-4BFD-ABDD-3C2F5E79AFEF}" dt="2026-02-15T13:56:56.874" v="3028" actId="207"/>
        <pc:sldMkLst>
          <pc:docMk/>
          <pc:sldMk cId="928774815" sldId="313"/>
        </pc:sldMkLst>
        <pc:spChg chg="add mod">
          <ac:chgData name="Edneyson Reis" userId="65c934b9c57e6c0c" providerId="LiveId" clId="{F0FDA5BE-D750-4BFD-ABDD-3C2F5E79AFEF}" dt="2026-02-15T13:56:56.874" v="3028" actId="207"/>
          <ac:spMkLst>
            <pc:docMk/>
            <pc:sldMk cId="928774815" sldId="313"/>
            <ac:spMk id="8" creationId="{E963EA7A-D091-25AB-0652-B50FE5FE0345}"/>
          </ac:spMkLst>
        </pc:spChg>
      </pc:sldChg>
      <pc:sldChg chg="modSp new mod">
        <pc:chgData name="Edneyson Reis" userId="65c934b9c57e6c0c" providerId="LiveId" clId="{F0FDA5BE-D750-4BFD-ABDD-3C2F5E79AFEF}" dt="2026-02-13T13:48:26.379" v="1120"/>
        <pc:sldMkLst>
          <pc:docMk/>
          <pc:sldMk cId="608257047" sldId="314"/>
        </pc:sldMkLst>
        <pc:spChg chg="mod">
          <ac:chgData name="Edneyson Reis" userId="65c934b9c57e6c0c" providerId="LiveId" clId="{F0FDA5BE-D750-4BFD-ABDD-3C2F5E79AFEF}" dt="2026-02-13T13:48:05.453" v="1119" actId="20577"/>
          <ac:spMkLst>
            <pc:docMk/>
            <pc:sldMk cId="608257047" sldId="314"/>
            <ac:spMk id="2" creationId="{80FD87A7-12FB-1396-D068-CFA7CD225406}"/>
          </ac:spMkLst>
        </pc:spChg>
        <pc:spChg chg="mod">
          <ac:chgData name="Edneyson Reis" userId="65c934b9c57e6c0c" providerId="LiveId" clId="{F0FDA5BE-D750-4BFD-ABDD-3C2F5E79AFEF}" dt="2026-02-13T13:48:26.379" v="1120"/>
          <ac:spMkLst>
            <pc:docMk/>
            <pc:sldMk cId="608257047" sldId="314"/>
            <ac:spMk id="3" creationId="{5D5F8AEC-71EE-AAD9-B053-EBFE00D8607A}"/>
          </ac:spMkLst>
        </pc:spChg>
      </pc:sldChg>
      <pc:sldChg chg="addSp delSp modSp new mod">
        <pc:chgData name="Edneyson Reis" userId="65c934b9c57e6c0c" providerId="LiveId" clId="{F0FDA5BE-D750-4BFD-ABDD-3C2F5E79AFEF}" dt="2026-02-15T14:11:31.087" v="3142" actId="14100"/>
        <pc:sldMkLst>
          <pc:docMk/>
          <pc:sldMk cId="1935994597" sldId="315"/>
        </pc:sldMkLst>
        <pc:picChg chg="add mod ord">
          <ac:chgData name="Edneyson Reis" userId="65c934b9c57e6c0c" providerId="LiveId" clId="{F0FDA5BE-D750-4BFD-ABDD-3C2F5E79AFEF}" dt="2026-02-15T14:11:31.087" v="3142" actId="14100"/>
          <ac:picMkLst>
            <pc:docMk/>
            <pc:sldMk cId="1935994597" sldId="315"/>
            <ac:picMk id="5" creationId="{B3859843-AB9D-5CA0-F472-8109DBA1C287}"/>
          </ac:picMkLst>
        </pc:picChg>
      </pc:sldChg>
      <pc:sldChg chg="addSp delSp modSp new mod">
        <pc:chgData name="Edneyson Reis" userId="65c934b9c57e6c0c" providerId="LiveId" clId="{F0FDA5BE-D750-4BFD-ABDD-3C2F5E79AFEF}" dt="2026-02-15T14:11:48.482" v="3145" actId="1076"/>
        <pc:sldMkLst>
          <pc:docMk/>
          <pc:sldMk cId="3298065226" sldId="316"/>
        </pc:sldMkLst>
        <pc:picChg chg="add mod ord">
          <ac:chgData name="Edneyson Reis" userId="65c934b9c57e6c0c" providerId="LiveId" clId="{F0FDA5BE-D750-4BFD-ABDD-3C2F5E79AFEF}" dt="2026-02-15T14:11:48.482" v="3145" actId="1076"/>
          <ac:picMkLst>
            <pc:docMk/>
            <pc:sldMk cId="3298065226" sldId="316"/>
            <ac:picMk id="5" creationId="{DCAFD64E-5A77-FCB3-1C64-A4F0FCD01AE4}"/>
          </ac:picMkLst>
        </pc:picChg>
      </pc:sldChg>
      <pc:sldChg chg="addSp delSp modSp new mod">
        <pc:chgData name="Edneyson Reis" userId="65c934b9c57e6c0c" providerId="LiveId" clId="{F0FDA5BE-D750-4BFD-ABDD-3C2F5E79AFEF}" dt="2026-02-13T18:28:01.610" v="1158" actId="1076"/>
        <pc:sldMkLst>
          <pc:docMk/>
          <pc:sldMk cId="3575222708" sldId="317"/>
        </pc:sldMkLst>
        <pc:picChg chg="add mod ord">
          <ac:chgData name="Edneyson Reis" userId="65c934b9c57e6c0c" providerId="LiveId" clId="{F0FDA5BE-D750-4BFD-ABDD-3C2F5E79AFEF}" dt="2026-02-13T18:28:01.610" v="1158" actId="1076"/>
          <ac:picMkLst>
            <pc:docMk/>
            <pc:sldMk cId="3575222708" sldId="317"/>
            <ac:picMk id="5" creationId="{B68E869F-2681-ACA1-7A12-3A1A66D36998}"/>
          </ac:picMkLst>
        </pc:picChg>
      </pc:sldChg>
      <pc:sldChg chg="addSp delSp modSp new mod">
        <pc:chgData name="Edneyson Reis" userId="65c934b9c57e6c0c" providerId="LiveId" clId="{F0FDA5BE-D750-4BFD-ABDD-3C2F5E79AFEF}" dt="2026-02-13T18:29:36.014" v="1171" actId="14100"/>
        <pc:sldMkLst>
          <pc:docMk/>
          <pc:sldMk cId="4183139263" sldId="318"/>
        </pc:sldMkLst>
        <pc:picChg chg="add mod ord">
          <ac:chgData name="Edneyson Reis" userId="65c934b9c57e6c0c" providerId="LiveId" clId="{F0FDA5BE-D750-4BFD-ABDD-3C2F5E79AFEF}" dt="2026-02-13T18:29:36.014" v="1171" actId="14100"/>
          <ac:picMkLst>
            <pc:docMk/>
            <pc:sldMk cId="4183139263" sldId="318"/>
            <ac:picMk id="5" creationId="{78073976-1201-5515-D173-DB0833E67BCC}"/>
          </ac:picMkLst>
        </pc:picChg>
      </pc:sldChg>
      <pc:sldChg chg="modSp add mod">
        <pc:chgData name="Edneyson Reis" userId="65c934b9c57e6c0c" providerId="LiveId" clId="{F0FDA5BE-D750-4BFD-ABDD-3C2F5E79AFEF}" dt="2026-02-15T14:16:25.312" v="3170" actId="1076"/>
        <pc:sldMkLst>
          <pc:docMk/>
          <pc:sldMk cId="2577469" sldId="319"/>
        </pc:sldMkLst>
        <pc:spChg chg="mod">
          <ac:chgData name="Edneyson Reis" userId="65c934b9c57e6c0c" providerId="LiveId" clId="{F0FDA5BE-D750-4BFD-ABDD-3C2F5E79AFEF}" dt="2026-02-15T14:16:25.312" v="3170" actId="1076"/>
          <ac:spMkLst>
            <pc:docMk/>
            <pc:sldMk cId="2577469" sldId="319"/>
            <ac:spMk id="4" creationId="{9AC332E6-6877-3D9E-FB20-8DDDB2CA910D}"/>
          </ac:spMkLst>
        </pc:spChg>
      </pc:sldChg>
      <pc:sldChg chg="modSp add mod">
        <pc:chgData name="Edneyson Reis" userId="65c934b9c57e6c0c" providerId="LiveId" clId="{F0FDA5BE-D750-4BFD-ABDD-3C2F5E79AFEF}" dt="2026-02-15T00:04:03.960" v="2312" actId="207"/>
        <pc:sldMkLst>
          <pc:docMk/>
          <pc:sldMk cId="2134560587" sldId="320"/>
        </pc:sldMkLst>
        <pc:spChg chg="mod">
          <ac:chgData name="Edneyson Reis" userId="65c934b9c57e6c0c" providerId="LiveId" clId="{F0FDA5BE-D750-4BFD-ABDD-3C2F5E79AFEF}" dt="2026-02-15T00:04:03.960" v="2312" actId="207"/>
          <ac:spMkLst>
            <pc:docMk/>
            <pc:sldMk cId="2134560587" sldId="320"/>
            <ac:spMk id="2" creationId="{32153432-AB53-4482-2CEF-549219E474AF}"/>
          </ac:spMkLst>
        </pc:spChg>
      </pc:sldChg>
      <pc:sldChg chg="addSp delSp modSp new mod">
        <pc:chgData name="Edneyson Reis" userId="65c934b9c57e6c0c" providerId="LiveId" clId="{F0FDA5BE-D750-4BFD-ABDD-3C2F5E79AFEF}" dt="2026-02-15T14:26:18.978" v="3305" actId="20577"/>
        <pc:sldMkLst>
          <pc:docMk/>
          <pc:sldMk cId="3853805657" sldId="321"/>
        </pc:sldMkLst>
        <pc:spChg chg="mod">
          <ac:chgData name="Edneyson Reis" userId="65c934b9c57e6c0c" providerId="LiveId" clId="{F0FDA5BE-D750-4BFD-ABDD-3C2F5E79AFEF}" dt="2026-02-14T23:49:07.516" v="2237" actId="255"/>
          <ac:spMkLst>
            <pc:docMk/>
            <pc:sldMk cId="3853805657" sldId="321"/>
            <ac:spMk id="2" creationId="{D7A66D66-3844-4783-9DEE-A12FF5CAFABD}"/>
          </ac:spMkLst>
        </pc:spChg>
        <pc:spChg chg="add mod">
          <ac:chgData name="Edneyson Reis" userId="65c934b9c57e6c0c" providerId="LiveId" clId="{F0FDA5BE-D750-4BFD-ABDD-3C2F5E79AFEF}" dt="2026-02-15T14:26:18.978" v="3305" actId="20577"/>
          <ac:spMkLst>
            <pc:docMk/>
            <pc:sldMk cId="3853805657" sldId="321"/>
            <ac:spMk id="6" creationId="{9949063E-A5D0-7A4C-41CD-D4B9A8778654}"/>
          </ac:spMkLst>
        </pc:spChg>
        <pc:picChg chg="add mod">
          <ac:chgData name="Edneyson Reis" userId="65c934b9c57e6c0c" providerId="LiveId" clId="{F0FDA5BE-D750-4BFD-ABDD-3C2F5E79AFEF}" dt="2026-02-14T23:46:21.408" v="2184" actId="1440"/>
          <ac:picMkLst>
            <pc:docMk/>
            <pc:sldMk cId="3853805657" sldId="321"/>
            <ac:picMk id="5" creationId="{E213F485-4748-274B-9239-9BDB0642FA93}"/>
          </ac:picMkLst>
        </pc:picChg>
      </pc:sldChg>
      <pc:sldChg chg="addSp modSp new mod">
        <pc:chgData name="Edneyson Reis" userId="65c934b9c57e6c0c" providerId="LiveId" clId="{F0FDA5BE-D750-4BFD-ABDD-3C2F5E79AFEF}" dt="2026-02-15T00:16:29.620" v="2399" actId="1076"/>
        <pc:sldMkLst>
          <pc:docMk/>
          <pc:sldMk cId="1118726603" sldId="322"/>
        </pc:sldMkLst>
        <pc:spChg chg="mod">
          <ac:chgData name="Edneyson Reis" userId="65c934b9c57e6c0c" providerId="LiveId" clId="{F0FDA5BE-D750-4BFD-ABDD-3C2F5E79AFEF}" dt="2026-02-15T00:14:23.415" v="2393" actId="27636"/>
          <ac:spMkLst>
            <pc:docMk/>
            <pc:sldMk cId="1118726603" sldId="322"/>
            <ac:spMk id="2" creationId="{BE453A63-D0F9-9D2E-909E-B15BA72659A0}"/>
          </ac:spMkLst>
        </pc:spChg>
        <pc:spChg chg="mod">
          <ac:chgData name="Edneyson Reis" userId="65c934b9c57e6c0c" providerId="LiveId" clId="{F0FDA5BE-D750-4BFD-ABDD-3C2F5E79AFEF}" dt="2026-02-15T00:14:40.984" v="2395" actId="207"/>
          <ac:spMkLst>
            <pc:docMk/>
            <pc:sldMk cId="1118726603" sldId="322"/>
            <ac:spMk id="3" creationId="{06910F48-1E70-7353-61E2-1181DC81035D}"/>
          </ac:spMkLst>
        </pc:spChg>
        <pc:picChg chg="add mod">
          <ac:chgData name="Edneyson Reis" userId="65c934b9c57e6c0c" providerId="LiveId" clId="{F0FDA5BE-D750-4BFD-ABDD-3C2F5E79AFEF}" dt="2026-02-15T00:16:29.620" v="2399" actId="1076"/>
          <ac:picMkLst>
            <pc:docMk/>
            <pc:sldMk cId="1118726603" sldId="322"/>
            <ac:picMk id="5" creationId="{CDD03B0D-A129-569E-AB88-B565DA1CDA52}"/>
          </ac:picMkLst>
        </pc:picChg>
      </pc:sldChg>
      <pc:sldChg chg="addSp delSp modSp add mod ord">
        <pc:chgData name="Edneyson Reis" userId="65c934b9c57e6c0c" providerId="LiveId" clId="{F0FDA5BE-D750-4BFD-ABDD-3C2F5E79AFEF}" dt="2026-02-15T00:22:53.513" v="2469" actId="1076"/>
        <pc:sldMkLst>
          <pc:docMk/>
          <pc:sldMk cId="1926753744" sldId="323"/>
        </pc:sldMkLst>
        <pc:spChg chg="mod">
          <ac:chgData name="Edneyson Reis" userId="65c934b9c57e6c0c" providerId="LiveId" clId="{F0FDA5BE-D750-4BFD-ABDD-3C2F5E79AFEF}" dt="2026-02-13T18:53:46.447" v="1687" actId="21"/>
          <ac:spMkLst>
            <pc:docMk/>
            <pc:sldMk cId="1926753744" sldId="323"/>
            <ac:spMk id="2" creationId="{018CCF6B-1203-9A9F-EBA0-89E7F47CD1E1}"/>
          </ac:spMkLst>
        </pc:spChg>
        <pc:spChg chg="add mod">
          <ac:chgData name="Edneyson Reis" userId="65c934b9c57e6c0c" providerId="LiveId" clId="{F0FDA5BE-D750-4BFD-ABDD-3C2F5E79AFEF}" dt="2026-02-15T00:22:53.513" v="2469" actId="1076"/>
          <ac:spMkLst>
            <pc:docMk/>
            <pc:sldMk cId="1926753744" sldId="323"/>
            <ac:spMk id="3" creationId="{E12D1BAA-473A-E3AC-573C-BD32126BEB5B}"/>
          </ac:spMkLst>
        </pc:spChg>
        <pc:spChg chg="add mod">
          <ac:chgData name="Edneyson Reis" userId="65c934b9c57e6c0c" providerId="LiveId" clId="{F0FDA5BE-D750-4BFD-ABDD-3C2F5E79AFEF}" dt="2026-02-15T00:20:58.922" v="2425" actId="207"/>
          <ac:spMkLst>
            <pc:docMk/>
            <pc:sldMk cId="1926753744" sldId="323"/>
            <ac:spMk id="7" creationId="{23FDE54E-1691-4660-4EC6-AC293F62FCF2}"/>
          </ac:spMkLst>
        </pc:spChg>
      </pc:sldChg>
      <pc:sldChg chg="add ord">
        <pc:chgData name="Edneyson Reis" userId="65c934b9c57e6c0c" providerId="LiveId" clId="{F0FDA5BE-D750-4BFD-ABDD-3C2F5E79AFEF}" dt="2026-02-13T18:54:19.076" v="1692"/>
        <pc:sldMkLst>
          <pc:docMk/>
          <pc:sldMk cId="1222965786" sldId="324"/>
        </pc:sldMkLst>
      </pc:sldChg>
      <pc:sldChg chg="modSp add mod">
        <pc:chgData name="Edneyson Reis" userId="65c934b9c57e6c0c" providerId="LiveId" clId="{F0FDA5BE-D750-4BFD-ABDD-3C2F5E79AFEF}" dt="2026-02-15T13:39:15.638" v="2809" actId="2711"/>
        <pc:sldMkLst>
          <pc:docMk/>
          <pc:sldMk cId="174336262" sldId="325"/>
        </pc:sldMkLst>
        <pc:spChg chg="mod">
          <ac:chgData name="Edneyson Reis" userId="65c934b9c57e6c0c" providerId="LiveId" clId="{F0FDA5BE-D750-4BFD-ABDD-3C2F5E79AFEF}" dt="2026-02-15T13:38:36.147" v="2807" actId="255"/>
          <ac:spMkLst>
            <pc:docMk/>
            <pc:sldMk cId="174336262" sldId="325"/>
            <ac:spMk id="2" creationId="{BC39ABE7-932E-CCA3-7866-F71391D71D58}"/>
          </ac:spMkLst>
        </pc:spChg>
        <pc:spChg chg="mod">
          <ac:chgData name="Edneyson Reis" userId="65c934b9c57e6c0c" providerId="LiveId" clId="{F0FDA5BE-D750-4BFD-ABDD-3C2F5E79AFEF}" dt="2026-02-15T13:39:15.638" v="2809" actId="2711"/>
          <ac:spMkLst>
            <pc:docMk/>
            <pc:sldMk cId="174336262" sldId="325"/>
            <ac:spMk id="3" creationId="{74C437F1-6838-C969-6A55-FE8A2BED9DD9}"/>
          </ac:spMkLst>
        </pc:spChg>
        <pc:spChg chg="mod">
          <ac:chgData name="Edneyson Reis" userId="65c934b9c57e6c0c" providerId="LiveId" clId="{F0FDA5BE-D750-4BFD-ABDD-3C2F5E79AFEF}" dt="2026-02-15T13:38:16.469" v="2806" actId="2711"/>
          <ac:spMkLst>
            <pc:docMk/>
            <pc:sldMk cId="174336262" sldId="325"/>
            <ac:spMk id="4" creationId="{CFFBCF2C-B9EA-4DF7-7CD4-924C8BC9DC8B}"/>
          </ac:spMkLst>
        </pc:spChg>
      </pc:sldChg>
      <pc:sldChg chg="addSp delSp modSp new mod ord">
        <pc:chgData name="Edneyson Reis" userId="65c934b9c57e6c0c" providerId="LiveId" clId="{F0FDA5BE-D750-4BFD-ABDD-3C2F5E79AFEF}" dt="2026-02-15T13:33:16.156" v="2765" actId="1076"/>
        <pc:sldMkLst>
          <pc:docMk/>
          <pc:sldMk cId="1483670666" sldId="326"/>
        </pc:sldMkLst>
        <pc:spChg chg="mod">
          <ac:chgData name="Edneyson Reis" userId="65c934b9c57e6c0c" providerId="LiveId" clId="{F0FDA5BE-D750-4BFD-ABDD-3C2F5E79AFEF}" dt="2026-02-15T13:33:16.156" v="2765" actId="1076"/>
          <ac:spMkLst>
            <pc:docMk/>
            <pc:sldMk cId="1483670666" sldId="326"/>
            <ac:spMk id="2" creationId="{747ED79C-758B-1572-86AB-65DDA2061C21}"/>
          </ac:spMkLst>
        </pc:spChg>
        <pc:spChg chg="del">
          <ac:chgData name="Edneyson Reis" userId="65c934b9c57e6c0c" providerId="LiveId" clId="{F0FDA5BE-D750-4BFD-ABDD-3C2F5E79AFEF}" dt="2026-02-14T18:53:41.226" v="1725" actId="22"/>
          <ac:spMkLst>
            <pc:docMk/>
            <pc:sldMk cId="1483670666" sldId="326"/>
            <ac:spMk id="3" creationId="{55BBEA33-AB8E-7464-E047-01512E435B28}"/>
          </ac:spMkLst>
        </pc:spChg>
        <pc:picChg chg="add mod ord">
          <ac:chgData name="Edneyson Reis" userId="65c934b9c57e6c0c" providerId="LiveId" clId="{F0FDA5BE-D750-4BFD-ABDD-3C2F5E79AFEF}" dt="2026-02-14T19:34:29.470" v="1735" actId="1076"/>
          <ac:picMkLst>
            <pc:docMk/>
            <pc:sldMk cId="1483670666" sldId="326"/>
            <ac:picMk id="5" creationId="{5D987469-D884-9DFF-1129-1EF0A97C6757}"/>
          </ac:picMkLst>
        </pc:picChg>
      </pc:sldChg>
      <pc:sldChg chg="addSp delSp modSp new mod ord">
        <pc:chgData name="Edneyson Reis" userId="65c934b9c57e6c0c" providerId="LiveId" clId="{F0FDA5BE-D750-4BFD-ABDD-3C2F5E79AFEF}" dt="2026-02-15T13:32:29.177" v="2760" actId="14100"/>
        <pc:sldMkLst>
          <pc:docMk/>
          <pc:sldMk cId="2595498452" sldId="327"/>
        </pc:sldMkLst>
        <pc:spChg chg="del">
          <ac:chgData name="Edneyson Reis" userId="65c934b9c57e6c0c" providerId="LiveId" clId="{F0FDA5BE-D750-4BFD-ABDD-3C2F5E79AFEF}" dt="2026-02-14T19:42:56.243" v="1769" actId="478"/>
          <ac:spMkLst>
            <pc:docMk/>
            <pc:sldMk cId="2595498452" sldId="327"/>
            <ac:spMk id="2" creationId="{28B6D18C-5B63-1A62-BEC6-2AC23086AA2C}"/>
          </ac:spMkLst>
        </pc:spChg>
        <pc:spChg chg="del">
          <ac:chgData name="Edneyson Reis" userId="65c934b9c57e6c0c" providerId="LiveId" clId="{F0FDA5BE-D750-4BFD-ABDD-3C2F5E79AFEF}" dt="2026-02-14T19:41:26.010" v="1756" actId="22"/>
          <ac:spMkLst>
            <pc:docMk/>
            <pc:sldMk cId="2595498452" sldId="327"/>
            <ac:spMk id="3" creationId="{F3EE56EB-EEB5-68F9-28AD-5BBAFB2D19F7}"/>
          </ac:spMkLst>
        </pc:spChg>
        <pc:spChg chg="add mod">
          <ac:chgData name="Edneyson Reis" userId="65c934b9c57e6c0c" providerId="LiveId" clId="{F0FDA5BE-D750-4BFD-ABDD-3C2F5E79AFEF}" dt="2026-02-15T13:32:13.504" v="2758" actId="1076"/>
          <ac:spMkLst>
            <pc:docMk/>
            <pc:sldMk cId="2595498452" sldId="327"/>
            <ac:spMk id="6" creationId="{BFA1050B-29A3-1EBB-4CB0-8EB17CD8A201}"/>
          </ac:spMkLst>
        </pc:spChg>
        <pc:picChg chg="add mod ord">
          <ac:chgData name="Edneyson Reis" userId="65c934b9c57e6c0c" providerId="LiveId" clId="{F0FDA5BE-D750-4BFD-ABDD-3C2F5E79AFEF}" dt="2026-02-15T13:32:29.177" v="2760" actId="14100"/>
          <ac:picMkLst>
            <pc:docMk/>
            <pc:sldMk cId="2595498452" sldId="327"/>
            <ac:picMk id="5" creationId="{AA1252EE-BE44-4ED1-6167-E0B0533962BD}"/>
          </ac:picMkLst>
        </pc:picChg>
      </pc:sldChg>
      <pc:sldChg chg="addSp delSp modSp new mod">
        <pc:chgData name="Edneyson Reis" userId="65c934b9c57e6c0c" providerId="LiveId" clId="{F0FDA5BE-D750-4BFD-ABDD-3C2F5E79AFEF}" dt="2026-02-15T13:21:13.740" v="2667" actId="20577"/>
        <pc:sldMkLst>
          <pc:docMk/>
          <pc:sldMk cId="3516309385" sldId="328"/>
        </pc:sldMkLst>
        <pc:spChg chg="del">
          <ac:chgData name="Edneyson Reis" userId="65c934b9c57e6c0c" providerId="LiveId" clId="{F0FDA5BE-D750-4BFD-ABDD-3C2F5E79AFEF}" dt="2026-02-14T19:45:44.276" v="1782" actId="478"/>
          <ac:spMkLst>
            <pc:docMk/>
            <pc:sldMk cId="3516309385" sldId="328"/>
            <ac:spMk id="2" creationId="{42D36DE7-3388-AF96-20B3-F05668F32477}"/>
          </ac:spMkLst>
        </pc:spChg>
        <pc:spChg chg="del">
          <ac:chgData name="Edneyson Reis" userId="65c934b9c57e6c0c" providerId="LiveId" clId="{F0FDA5BE-D750-4BFD-ABDD-3C2F5E79AFEF}" dt="2026-02-14T19:44:31.259" v="1771" actId="22"/>
          <ac:spMkLst>
            <pc:docMk/>
            <pc:sldMk cId="3516309385" sldId="328"/>
            <ac:spMk id="3" creationId="{D46B692D-6F18-D42B-1B42-E43A0C9108AA}"/>
          </ac:spMkLst>
        </pc:spChg>
        <pc:spChg chg="add mod">
          <ac:chgData name="Edneyson Reis" userId="65c934b9c57e6c0c" providerId="LiveId" clId="{F0FDA5BE-D750-4BFD-ABDD-3C2F5E79AFEF}" dt="2026-02-15T13:21:13.740" v="2667" actId="20577"/>
          <ac:spMkLst>
            <pc:docMk/>
            <pc:sldMk cId="3516309385" sldId="328"/>
            <ac:spMk id="8" creationId="{705ADA75-B95D-78E3-CBBC-947E4560B31C}"/>
          </ac:spMkLst>
        </pc:spChg>
        <pc:picChg chg="add mod ord">
          <ac:chgData name="Edneyson Reis" userId="65c934b9c57e6c0c" providerId="LiveId" clId="{F0FDA5BE-D750-4BFD-ABDD-3C2F5E79AFEF}" dt="2026-02-14T19:44:41.655" v="1775" actId="14100"/>
          <ac:picMkLst>
            <pc:docMk/>
            <pc:sldMk cId="3516309385" sldId="328"/>
            <ac:picMk id="5" creationId="{CFFC2D37-747F-059F-409D-5D56DF3FD5EA}"/>
          </ac:picMkLst>
        </pc:picChg>
        <pc:picChg chg="add mod">
          <ac:chgData name="Edneyson Reis" userId="65c934b9c57e6c0c" providerId="LiveId" clId="{F0FDA5BE-D750-4BFD-ABDD-3C2F5E79AFEF}" dt="2026-02-14T19:45:30.547" v="1781" actId="14100"/>
          <ac:picMkLst>
            <pc:docMk/>
            <pc:sldMk cId="3516309385" sldId="328"/>
            <ac:picMk id="7" creationId="{613BBB0D-CD36-F916-E02C-1115D833E92A}"/>
          </ac:picMkLst>
        </pc:picChg>
      </pc:sldChg>
      <pc:sldChg chg="addSp delSp modSp new mod">
        <pc:chgData name="Edneyson Reis" userId="65c934b9c57e6c0c" providerId="LiveId" clId="{F0FDA5BE-D750-4BFD-ABDD-3C2F5E79AFEF}" dt="2026-02-15T13:17:30.520" v="2640" actId="478"/>
        <pc:sldMkLst>
          <pc:docMk/>
          <pc:sldMk cId="38407917" sldId="329"/>
        </pc:sldMkLst>
        <pc:spChg chg="del">
          <ac:chgData name="Edneyson Reis" userId="65c934b9c57e6c0c" providerId="LiveId" clId="{F0FDA5BE-D750-4BFD-ABDD-3C2F5E79AFEF}" dt="2026-02-15T13:17:30.520" v="2640" actId="478"/>
          <ac:spMkLst>
            <pc:docMk/>
            <pc:sldMk cId="38407917" sldId="329"/>
            <ac:spMk id="2" creationId="{461095C7-88BF-A1BF-865C-0C5BA2FC32F4}"/>
          </ac:spMkLst>
        </pc:spChg>
        <pc:spChg chg="del">
          <ac:chgData name="Edneyson Reis" userId="65c934b9c57e6c0c" providerId="LiveId" clId="{F0FDA5BE-D750-4BFD-ABDD-3C2F5E79AFEF}" dt="2026-02-14T19:49:33.713" v="1793" actId="22"/>
          <ac:spMkLst>
            <pc:docMk/>
            <pc:sldMk cId="38407917" sldId="329"/>
            <ac:spMk id="3" creationId="{DD1377F8-3030-C7D6-B70F-17534D912016}"/>
          </ac:spMkLst>
        </pc:spChg>
        <pc:picChg chg="add mod ord">
          <ac:chgData name="Edneyson Reis" userId="65c934b9c57e6c0c" providerId="LiveId" clId="{F0FDA5BE-D750-4BFD-ABDD-3C2F5E79AFEF}" dt="2026-02-14T19:49:49.793" v="1800" actId="1076"/>
          <ac:picMkLst>
            <pc:docMk/>
            <pc:sldMk cId="38407917" sldId="329"/>
            <ac:picMk id="5" creationId="{62DC6CF4-42E1-4F7A-49D5-96DFCCCFBC02}"/>
          </ac:picMkLst>
        </pc:picChg>
      </pc:sldChg>
      <pc:sldChg chg="addSp delSp modSp new mod">
        <pc:chgData name="Edneyson Reis" userId="65c934b9c57e6c0c" providerId="LiveId" clId="{F0FDA5BE-D750-4BFD-ABDD-3C2F5E79AFEF}" dt="2026-02-15T13:19:59.005" v="2657" actId="1076"/>
        <pc:sldMkLst>
          <pc:docMk/>
          <pc:sldMk cId="97981414" sldId="330"/>
        </pc:sldMkLst>
        <pc:spChg chg="del">
          <ac:chgData name="Edneyson Reis" userId="65c934b9c57e6c0c" providerId="LiveId" clId="{F0FDA5BE-D750-4BFD-ABDD-3C2F5E79AFEF}" dt="2026-02-14T19:52:34.095" v="1816" actId="478"/>
          <ac:spMkLst>
            <pc:docMk/>
            <pc:sldMk cId="97981414" sldId="330"/>
            <ac:spMk id="2" creationId="{E2980AC0-8CAB-BA81-D693-DDC33C6B1EF5}"/>
          </ac:spMkLst>
        </pc:spChg>
        <pc:spChg chg="del">
          <ac:chgData name="Edneyson Reis" userId="65c934b9c57e6c0c" providerId="LiveId" clId="{F0FDA5BE-D750-4BFD-ABDD-3C2F5E79AFEF}" dt="2026-02-14T19:50:44.927" v="1802" actId="22"/>
          <ac:spMkLst>
            <pc:docMk/>
            <pc:sldMk cId="97981414" sldId="330"/>
            <ac:spMk id="3" creationId="{5E621809-23EB-2317-0896-007F2AEC45E3}"/>
          </ac:spMkLst>
        </pc:spChg>
        <pc:spChg chg="add del mod">
          <ac:chgData name="Edneyson Reis" userId="65c934b9c57e6c0c" providerId="LiveId" clId="{F0FDA5BE-D750-4BFD-ABDD-3C2F5E79AFEF}" dt="2026-02-14T19:55:38.912" v="1825" actId="478"/>
          <ac:spMkLst>
            <pc:docMk/>
            <pc:sldMk cId="97981414" sldId="330"/>
            <ac:spMk id="9" creationId="{966C7168-B6FF-7558-F5E6-D0B9857B8A9D}"/>
          </ac:spMkLst>
        </pc:spChg>
        <pc:spChg chg="add mod">
          <ac:chgData name="Edneyson Reis" userId="65c934b9c57e6c0c" providerId="LiveId" clId="{F0FDA5BE-D750-4BFD-ABDD-3C2F5E79AFEF}" dt="2026-02-15T13:19:59.005" v="2657" actId="1076"/>
          <ac:spMkLst>
            <pc:docMk/>
            <pc:sldMk cId="97981414" sldId="330"/>
            <ac:spMk id="12" creationId="{E5E04957-4600-892F-82F7-0974141E3E9D}"/>
          </ac:spMkLst>
        </pc:spChg>
        <pc:spChg chg="add mod">
          <ac:chgData name="Edneyson Reis" userId="65c934b9c57e6c0c" providerId="LiveId" clId="{F0FDA5BE-D750-4BFD-ABDD-3C2F5E79AFEF}" dt="2026-02-14T20:26:20.154" v="1959" actId="21"/>
          <ac:spMkLst>
            <pc:docMk/>
            <pc:sldMk cId="97981414" sldId="330"/>
            <ac:spMk id="14" creationId="{AB09B918-3BC6-E913-8E85-12165C40B2F5}"/>
          </ac:spMkLst>
        </pc:spChg>
        <pc:picChg chg="add del mod ord">
          <ac:chgData name="Edneyson Reis" userId="65c934b9c57e6c0c" providerId="LiveId" clId="{F0FDA5BE-D750-4BFD-ABDD-3C2F5E79AFEF}" dt="2026-02-14T19:53:06.361" v="1820" actId="478"/>
          <ac:picMkLst>
            <pc:docMk/>
            <pc:sldMk cId="97981414" sldId="330"/>
            <ac:picMk id="5" creationId="{AABFD6E6-6DF2-EA07-5C97-78C980C375E9}"/>
          </ac:picMkLst>
        </pc:picChg>
        <pc:picChg chg="add mod">
          <ac:chgData name="Edneyson Reis" userId="65c934b9c57e6c0c" providerId="LiveId" clId="{F0FDA5BE-D750-4BFD-ABDD-3C2F5E79AFEF}" dt="2026-02-15T13:19:04.659" v="2650" actId="1076"/>
          <ac:picMkLst>
            <pc:docMk/>
            <pc:sldMk cId="97981414" sldId="330"/>
            <ac:picMk id="7" creationId="{6DA10BFB-E4B2-88C6-3952-38664988A6D5}"/>
          </ac:picMkLst>
        </pc:picChg>
        <pc:picChg chg="add del mod">
          <ac:chgData name="Edneyson Reis" userId="65c934b9c57e6c0c" providerId="LiveId" clId="{F0FDA5BE-D750-4BFD-ABDD-3C2F5E79AFEF}" dt="2026-02-14T20:26:07.941" v="1957" actId="478"/>
          <ac:picMkLst>
            <pc:docMk/>
            <pc:sldMk cId="97981414" sldId="330"/>
            <ac:picMk id="11" creationId="{735FEA33-5CAF-0AA6-E8A5-02F8265A2EAB}"/>
          </ac:picMkLst>
        </pc:picChg>
      </pc:sldChg>
      <pc:sldChg chg="addSp delSp modSp new mod ord">
        <pc:chgData name="Edneyson Reis" userId="65c934b9c57e6c0c" providerId="LiveId" clId="{F0FDA5BE-D750-4BFD-ABDD-3C2F5E79AFEF}" dt="2026-02-15T13:30:52.588" v="2749" actId="1076"/>
        <pc:sldMkLst>
          <pc:docMk/>
          <pc:sldMk cId="2665913089" sldId="331"/>
        </pc:sldMkLst>
        <pc:spChg chg="del">
          <ac:chgData name="Edneyson Reis" userId="65c934b9c57e6c0c" providerId="LiveId" clId="{F0FDA5BE-D750-4BFD-ABDD-3C2F5E79AFEF}" dt="2026-02-15T13:30:25.581" v="2743" actId="478"/>
          <ac:spMkLst>
            <pc:docMk/>
            <pc:sldMk cId="2665913089" sldId="331"/>
            <ac:spMk id="2" creationId="{B8AD4C29-A068-80C4-AD62-8E3C11877629}"/>
          </ac:spMkLst>
        </pc:spChg>
        <pc:spChg chg="del">
          <ac:chgData name="Edneyson Reis" userId="65c934b9c57e6c0c" providerId="LiveId" clId="{F0FDA5BE-D750-4BFD-ABDD-3C2F5E79AFEF}" dt="2026-02-14T20:01:15.173" v="1843" actId="22"/>
          <ac:spMkLst>
            <pc:docMk/>
            <pc:sldMk cId="2665913089" sldId="331"/>
            <ac:spMk id="3" creationId="{D1110FDA-CF4A-337C-7763-FBE3EA1EA9BC}"/>
          </ac:spMkLst>
        </pc:spChg>
        <pc:spChg chg="add mod">
          <ac:chgData name="Edneyson Reis" userId="65c934b9c57e6c0c" providerId="LiveId" clId="{F0FDA5BE-D750-4BFD-ABDD-3C2F5E79AFEF}" dt="2026-02-15T13:30:52.588" v="2749" actId="1076"/>
          <ac:spMkLst>
            <pc:docMk/>
            <pc:sldMk cId="2665913089" sldId="331"/>
            <ac:spMk id="6" creationId="{7E294DFD-E678-46C7-1409-56A8BD217638}"/>
          </ac:spMkLst>
        </pc:spChg>
        <pc:picChg chg="add mod ord">
          <ac:chgData name="Edneyson Reis" userId="65c934b9c57e6c0c" providerId="LiveId" clId="{F0FDA5BE-D750-4BFD-ABDD-3C2F5E79AFEF}" dt="2026-02-14T20:04:29.005" v="1866" actId="14100"/>
          <ac:picMkLst>
            <pc:docMk/>
            <pc:sldMk cId="2665913089" sldId="331"/>
            <ac:picMk id="5" creationId="{19C4101B-3BB1-B956-1595-4E0769AE4128}"/>
          </ac:picMkLst>
        </pc:picChg>
        <pc:picChg chg="add mod">
          <ac:chgData name="Edneyson Reis" userId="65c934b9c57e6c0c" providerId="LiveId" clId="{F0FDA5BE-D750-4BFD-ABDD-3C2F5E79AFEF}" dt="2026-02-14T20:04:18.679" v="1864" actId="14100"/>
          <ac:picMkLst>
            <pc:docMk/>
            <pc:sldMk cId="2665913089" sldId="331"/>
            <ac:picMk id="8" creationId="{E2F787BA-1081-5DA0-ED88-153F3E9A6920}"/>
          </ac:picMkLst>
        </pc:picChg>
      </pc:sldChg>
      <pc:sldChg chg="addSp delSp modSp new mod">
        <pc:chgData name="Edneyson Reis" userId="65c934b9c57e6c0c" providerId="LiveId" clId="{F0FDA5BE-D750-4BFD-ABDD-3C2F5E79AFEF}" dt="2026-02-15T13:29:54.494" v="2742" actId="14100"/>
        <pc:sldMkLst>
          <pc:docMk/>
          <pc:sldMk cId="2107305270" sldId="332"/>
        </pc:sldMkLst>
        <pc:spChg chg="del">
          <ac:chgData name="Edneyson Reis" userId="65c934b9c57e6c0c" providerId="LiveId" clId="{F0FDA5BE-D750-4BFD-ABDD-3C2F5E79AFEF}" dt="2026-02-15T13:29:12.924" v="2735" actId="478"/>
          <ac:spMkLst>
            <pc:docMk/>
            <pc:sldMk cId="2107305270" sldId="332"/>
            <ac:spMk id="2" creationId="{4F9B84C3-E81E-F26F-2219-6BA1453D81BD}"/>
          </ac:spMkLst>
        </pc:spChg>
        <pc:spChg chg="del">
          <ac:chgData name="Edneyson Reis" userId="65c934b9c57e6c0c" providerId="LiveId" clId="{F0FDA5BE-D750-4BFD-ABDD-3C2F5E79AFEF}" dt="2026-02-14T20:11:10.301" v="1870" actId="22"/>
          <ac:spMkLst>
            <pc:docMk/>
            <pc:sldMk cId="2107305270" sldId="332"/>
            <ac:spMk id="3" creationId="{A3E6E1B4-E2FE-1568-40AB-6DEED3E7B5FA}"/>
          </ac:spMkLst>
        </pc:spChg>
        <pc:spChg chg="add mod">
          <ac:chgData name="Edneyson Reis" userId="65c934b9c57e6c0c" providerId="LiveId" clId="{F0FDA5BE-D750-4BFD-ABDD-3C2F5E79AFEF}" dt="2026-02-15T13:29:44.192" v="2740" actId="1076"/>
          <ac:spMkLst>
            <pc:docMk/>
            <pc:sldMk cId="2107305270" sldId="332"/>
            <ac:spMk id="6" creationId="{13B815B8-ADE7-9CA5-973E-421E5248DCC9}"/>
          </ac:spMkLst>
        </pc:spChg>
        <pc:picChg chg="add mod ord">
          <ac:chgData name="Edneyson Reis" userId="65c934b9c57e6c0c" providerId="LiveId" clId="{F0FDA5BE-D750-4BFD-ABDD-3C2F5E79AFEF}" dt="2026-02-15T13:29:54.494" v="2742" actId="14100"/>
          <ac:picMkLst>
            <pc:docMk/>
            <pc:sldMk cId="2107305270" sldId="332"/>
            <ac:picMk id="5" creationId="{B2F49045-F653-55E8-1F06-D58203D84983}"/>
          </ac:picMkLst>
        </pc:picChg>
      </pc:sldChg>
      <pc:sldChg chg="addSp delSp modSp new mod">
        <pc:chgData name="Edneyson Reis" userId="65c934b9c57e6c0c" providerId="LiveId" clId="{F0FDA5BE-D750-4BFD-ABDD-3C2F5E79AFEF}" dt="2026-02-15T13:37:30.598" v="2805" actId="1076"/>
        <pc:sldMkLst>
          <pc:docMk/>
          <pc:sldMk cId="2855721434" sldId="333"/>
        </pc:sldMkLst>
        <pc:spChg chg="del">
          <ac:chgData name="Edneyson Reis" userId="65c934b9c57e6c0c" providerId="LiveId" clId="{F0FDA5BE-D750-4BFD-ABDD-3C2F5E79AFEF}" dt="2026-02-14T20:15:56.049" v="1888" actId="478"/>
          <ac:spMkLst>
            <pc:docMk/>
            <pc:sldMk cId="2855721434" sldId="333"/>
            <ac:spMk id="2" creationId="{47CDDF00-CCEF-6A5E-B7C1-131EA24AB36C}"/>
          </ac:spMkLst>
        </pc:spChg>
        <pc:spChg chg="del">
          <ac:chgData name="Edneyson Reis" userId="65c934b9c57e6c0c" providerId="LiveId" clId="{F0FDA5BE-D750-4BFD-ABDD-3C2F5E79AFEF}" dt="2026-02-14T20:15:51.774" v="1887" actId="478"/>
          <ac:spMkLst>
            <pc:docMk/>
            <pc:sldMk cId="2855721434" sldId="333"/>
            <ac:spMk id="3" creationId="{B8184F25-F609-9FF0-E3B7-D575ECC7E533}"/>
          </ac:spMkLst>
        </pc:spChg>
        <pc:spChg chg="add mod">
          <ac:chgData name="Edneyson Reis" userId="65c934b9c57e6c0c" providerId="LiveId" clId="{F0FDA5BE-D750-4BFD-ABDD-3C2F5E79AFEF}" dt="2026-02-15T13:37:07.069" v="2800" actId="113"/>
          <ac:spMkLst>
            <pc:docMk/>
            <pc:sldMk cId="2855721434" sldId="333"/>
            <ac:spMk id="6" creationId="{D1959C4E-646C-5E43-35FD-B9E84B273957}"/>
          </ac:spMkLst>
        </pc:spChg>
        <pc:picChg chg="add mod">
          <ac:chgData name="Edneyson Reis" userId="65c934b9c57e6c0c" providerId="LiveId" clId="{F0FDA5BE-D750-4BFD-ABDD-3C2F5E79AFEF}" dt="2026-02-15T13:37:30.598" v="2805" actId="1076"/>
          <ac:picMkLst>
            <pc:docMk/>
            <pc:sldMk cId="2855721434" sldId="333"/>
            <ac:picMk id="5" creationId="{FCA28EA6-1C87-EB6B-B8E5-CB5683E2627E}"/>
          </ac:picMkLst>
        </pc:picChg>
      </pc:sldChg>
      <pc:sldChg chg="addSp delSp modSp new mod">
        <pc:chgData name="Edneyson Reis" userId="65c934b9c57e6c0c" providerId="LiveId" clId="{F0FDA5BE-D750-4BFD-ABDD-3C2F5E79AFEF}" dt="2026-02-15T13:34:49.769" v="2787" actId="1076"/>
        <pc:sldMkLst>
          <pc:docMk/>
          <pc:sldMk cId="451880107" sldId="334"/>
        </pc:sldMkLst>
        <pc:spChg chg="del">
          <ac:chgData name="Edneyson Reis" userId="65c934b9c57e6c0c" providerId="LiveId" clId="{F0FDA5BE-D750-4BFD-ABDD-3C2F5E79AFEF}" dt="2026-02-15T13:34:31.284" v="2783" actId="478"/>
          <ac:spMkLst>
            <pc:docMk/>
            <pc:sldMk cId="451880107" sldId="334"/>
            <ac:spMk id="2" creationId="{FED3CB2F-6B84-2024-D8E4-6D4EA213BD47}"/>
          </ac:spMkLst>
        </pc:spChg>
        <pc:spChg chg="del">
          <ac:chgData name="Edneyson Reis" userId="65c934b9c57e6c0c" providerId="LiveId" clId="{F0FDA5BE-D750-4BFD-ABDD-3C2F5E79AFEF}" dt="2026-02-14T20:18:22.034" v="1894" actId="22"/>
          <ac:spMkLst>
            <pc:docMk/>
            <pc:sldMk cId="451880107" sldId="334"/>
            <ac:spMk id="3" creationId="{8393E0B4-5D83-FA01-DC3E-26DE3894BC41}"/>
          </ac:spMkLst>
        </pc:spChg>
        <pc:picChg chg="add mod ord">
          <ac:chgData name="Edneyson Reis" userId="65c934b9c57e6c0c" providerId="LiveId" clId="{F0FDA5BE-D750-4BFD-ABDD-3C2F5E79AFEF}" dt="2026-02-15T13:34:49.769" v="2787" actId="1076"/>
          <ac:picMkLst>
            <pc:docMk/>
            <pc:sldMk cId="451880107" sldId="334"/>
            <ac:picMk id="5" creationId="{E9A444A6-C2EB-8A23-0D79-6B44DED39516}"/>
          </ac:picMkLst>
        </pc:picChg>
      </pc:sldChg>
      <pc:sldChg chg="addSp delSp modSp new mod">
        <pc:chgData name="Edneyson Reis" userId="65c934b9c57e6c0c" providerId="LiveId" clId="{F0FDA5BE-D750-4BFD-ABDD-3C2F5E79AFEF}" dt="2026-02-15T13:35:54.304" v="2796" actId="1076"/>
        <pc:sldMkLst>
          <pc:docMk/>
          <pc:sldMk cId="2729528314" sldId="335"/>
        </pc:sldMkLst>
        <pc:spChg chg="add del">
          <ac:chgData name="Edneyson Reis" userId="65c934b9c57e6c0c" providerId="LiveId" clId="{F0FDA5BE-D750-4BFD-ABDD-3C2F5E79AFEF}" dt="2026-02-14T20:20:51.153" v="1915" actId="478"/>
          <ac:spMkLst>
            <pc:docMk/>
            <pc:sldMk cId="2729528314" sldId="335"/>
            <ac:spMk id="2" creationId="{5863733E-B736-27C9-572A-C121AF0CD61A}"/>
          </ac:spMkLst>
        </pc:spChg>
        <pc:spChg chg="del">
          <ac:chgData name="Edneyson Reis" userId="65c934b9c57e6c0c" providerId="LiveId" clId="{F0FDA5BE-D750-4BFD-ABDD-3C2F5E79AFEF}" dt="2026-02-14T20:20:54.353" v="1916" actId="478"/>
          <ac:spMkLst>
            <pc:docMk/>
            <pc:sldMk cId="2729528314" sldId="335"/>
            <ac:spMk id="3" creationId="{254EE56B-56EF-A2E0-CCDB-8479D1E10185}"/>
          </ac:spMkLst>
        </pc:spChg>
        <pc:spChg chg="add mod">
          <ac:chgData name="Edneyson Reis" userId="65c934b9c57e6c0c" providerId="LiveId" clId="{F0FDA5BE-D750-4BFD-ABDD-3C2F5E79AFEF}" dt="2026-02-14T20:20:47.589" v="1914"/>
          <ac:spMkLst>
            <pc:docMk/>
            <pc:sldMk cId="2729528314" sldId="335"/>
            <ac:spMk id="8" creationId="{AADE1F56-460E-FE32-AB96-E644F96A7A98}"/>
          </ac:spMkLst>
        </pc:spChg>
        <pc:spChg chg="add mod">
          <ac:chgData name="Edneyson Reis" userId="65c934b9c57e6c0c" providerId="LiveId" clId="{F0FDA5BE-D750-4BFD-ABDD-3C2F5E79AFEF}" dt="2026-02-15T13:35:54.304" v="2796" actId="1076"/>
          <ac:spMkLst>
            <pc:docMk/>
            <pc:sldMk cId="2729528314" sldId="335"/>
            <ac:spMk id="9" creationId="{9D65B1BA-6118-8B1F-05A2-D455BD6CBA2F}"/>
          </ac:spMkLst>
        </pc:spChg>
        <pc:picChg chg="add mod">
          <ac:chgData name="Edneyson Reis" userId="65c934b9c57e6c0c" providerId="LiveId" clId="{F0FDA5BE-D750-4BFD-ABDD-3C2F5E79AFEF}" dt="2026-02-15T13:35:13.068" v="2790" actId="14100"/>
          <ac:picMkLst>
            <pc:docMk/>
            <pc:sldMk cId="2729528314" sldId="335"/>
            <ac:picMk id="5" creationId="{23BCCC18-45E7-B23C-3793-1286DC982E08}"/>
          </ac:picMkLst>
        </pc:picChg>
        <pc:picChg chg="add mod">
          <ac:chgData name="Edneyson Reis" userId="65c934b9c57e6c0c" providerId="LiveId" clId="{F0FDA5BE-D750-4BFD-ABDD-3C2F5E79AFEF}" dt="2026-02-15T13:35:26.825" v="2792" actId="14100"/>
          <ac:picMkLst>
            <pc:docMk/>
            <pc:sldMk cId="2729528314" sldId="335"/>
            <ac:picMk id="7" creationId="{42C21697-A728-DD13-A793-87F51206D744}"/>
          </ac:picMkLst>
        </pc:picChg>
      </pc:sldChg>
      <pc:sldChg chg="addSp delSp modSp new mod">
        <pc:chgData name="Edneyson Reis" userId="65c934b9c57e6c0c" providerId="LiveId" clId="{F0FDA5BE-D750-4BFD-ABDD-3C2F5E79AFEF}" dt="2026-02-15T13:16:43.905" v="2639" actId="1076"/>
        <pc:sldMkLst>
          <pc:docMk/>
          <pc:sldMk cId="1541548966" sldId="336"/>
        </pc:sldMkLst>
        <pc:spChg chg="del mod">
          <ac:chgData name="Edneyson Reis" userId="65c934b9c57e6c0c" providerId="LiveId" clId="{F0FDA5BE-D750-4BFD-ABDD-3C2F5E79AFEF}" dt="2026-02-15T13:12:45.992" v="2615" actId="478"/>
          <ac:spMkLst>
            <pc:docMk/>
            <pc:sldMk cId="1541548966" sldId="336"/>
            <ac:spMk id="2" creationId="{91FC27CB-9375-C033-860E-323A16FAFC9A}"/>
          </ac:spMkLst>
        </pc:spChg>
        <pc:spChg chg="del">
          <ac:chgData name="Edneyson Reis" userId="65c934b9c57e6c0c" providerId="LiveId" clId="{F0FDA5BE-D750-4BFD-ABDD-3C2F5E79AFEF}" dt="2026-02-15T13:12:53.829" v="2617" actId="478"/>
          <ac:spMkLst>
            <pc:docMk/>
            <pc:sldMk cId="1541548966" sldId="336"/>
            <ac:spMk id="3" creationId="{152144A5-E7FB-1507-9244-EC73596401A7}"/>
          </ac:spMkLst>
        </pc:spChg>
        <pc:spChg chg="add mod">
          <ac:chgData name="Edneyson Reis" userId="65c934b9c57e6c0c" providerId="LiveId" clId="{F0FDA5BE-D750-4BFD-ABDD-3C2F5E79AFEF}" dt="2026-02-15T13:16:25.030" v="2637" actId="1076"/>
          <ac:spMkLst>
            <pc:docMk/>
            <pc:sldMk cId="1541548966" sldId="336"/>
            <ac:spMk id="6" creationId="{9D2CFB11-B928-C921-7CDA-C0F330A8A369}"/>
          </ac:spMkLst>
        </pc:spChg>
        <pc:spChg chg="add del mod">
          <ac:chgData name="Edneyson Reis" userId="65c934b9c57e6c0c" providerId="LiveId" clId="{F0FDA5BE-D750-4BFD-ABDD-3C2F5E79AFEF}" dt="2026-02-15T13:12:49.025" v="2616" actId="478"/>
          <ac:spMkLst>
            <pc:docMk/>
            <pc:sldMk cId="1541548966" sldId="336"/>
            <ac:spMk id="7" creationId="{18AD878F-45EA-F486-BFBE-FC81F6612D3C}"/>
          </ac:spMkLst>
        </pc:spChg>
        <pc:picChg chg="add mod">
          <ac:chgData name="Edneyson Reis" userId="65c934b9c57e6c0c" providerId="LiveId" clId="{F0FDA5BE-D750-4BFD-ABDD-3C2F5E79AFEF}" dt="2026-02-15T13:16:43.905" v="2639" actId="1076"/>
          <ac:picMkLst>
            <pc:docMk/>
            <pc:sldMk cId="1541548966" sldId="336"/>
            <ac:picMk id="5" creationId="{B6F70BF6-9986-D1C8-217A-7EE2592F1873}"/>
          </ac:picMkLst>
        </pc:picChg>
      </pc:sldChg>
      <pc:sldChg chg="modSp new del mod">
        <pc:chgData name="Edneyson Reis" userId="65c934b9c57e6c0c" providerId="LiveId" clId="{F0FDA5BE-D750-4BFD-ABDD-3C2F5E79AFEF}" dt="2026-02-15T13:11:22.975" v="2612" actId="47"/>
        <pc:sldMkLst>
          <pc:docMk/>
          <pc:sldMk cId="3753599615" sldId="337"/>
        </pc:sldMkLst>
        <pc:spChg chg="mod">
          <ac:chgData name="Edneyson Reis" userId="65c934b9c57e6c0c" providerId="LiveId" clId="{F0FDA5BE-D750-4BFD-ABDD-3C2F5E79AFEF}" dt="2026-02-14T20:25:36.384" v="1946" actId="20577"/>
          <ac:spMkLst>
            <pc:docMk/>
            <pc:sldMk cId="3753599615" sldId="337"/>
            <ac:spMk id="2" creationId="{ACB1BEE9-4D5B-3976-1421-E6811D30F813}"/>
          </ac:spMkLst>
        </pc:spChg>
        <pc:spChg chg="mod">
          <ac:chgData name="Edneyson Reis" userId="65c934b9c57e6c0c" providerId="LiveId" clId="{F0FDA5BE-D750-4BFD-ABDD-3C2F5E79AFEF}" dt="2026-02-14T20:25:43.444" v="1956" actId="20577"/>
          <ac:spMkLst>
            <pc:docMk/>
            <pc:sldMk cId="3753599615" sldId="337"/>
            <ac:spMk id="3" creationId="{1339D467-C647-0504-9A72-2212FC57DA3F}"/>
          </ac:spMkLst>
        </pc:spChg>
      </pc:sldChg>
      <pc:sldChg chg="modSp new del mod ord">
        <pc:chgData name="Edneyson Reis" userId="65c934b9c57e6c0c" providerId="LiveId" clId="{F0FDA5BE-D750-4BFD-ABDD-3C2F5E79AFEF}" dt="2026-02-15T13:24:00.172" v="2689" actId="47"/>
        <pc:sldMkLst>
          <pc:docMk/>
          <pc:sldMk cId="3075339896" sldId="338"/>
        </pc:sldMkLst>
        <pc:spChg chg="mod">
          <ac:chgData name="Edneyson Reis" userId="65c934b9c57e6c0c" providerId="LiveId" clId="{F0FDA5BE-D750-4BFD-ABDD-3C2F5E79AFEF}" dt="2026-02-14T20:27:05.763" v="1978" actId="20577"/>
          <ac:spMkLst>
            <pc:docMk/>
            <pc:sldMk cId="3075339896" sldId="338"/>
            <ac:spMk id="2" creationId="{7ED2D107-2749-824E-4A40-137B6DEDF8C6}"/>
          </ac:spMkLst>
        </pc:spChg>
        <pc:spChg chg="mod">
          <ac:chgData name="Edneyson Reis" userId="65c934b9c57e6c0c" providerId="LiveId" clId="{F0FDA5BE-D750-4BFD-ABDD-3C2F5E79AFEF}" dt="2026-02-14T20:27:11.625" v="1986" actId="20577"/>
          <ac:spMkLst>
            <pc:docMk/>
            <pc:sldMk cId="3075339896" sldId="338"/>
            <ac:spMk id="3" creationId="{371BFA94-5BA5-92DF-369B-8172B951E3FE}"/>
          </ac:spMkLst>
        </pc:spChg>
      </pc:sldChg>
      <pc:sldChg chg="modSp new del mod">
        <pc:chgData name="Edneyson Reis" userId="65c934b9c57e6c0c" providerId="LiveId" clId="{F0FDA5BE-D750-4BFD-ABDD-3C2F5E79AFEF}" dt="2026-02-15T13:34:20.342" v="2782" actId="47"/>
        <pc:sldMkLst>
          <pc:docMk/>
          <pc:sldMk cId="819642555" sldId="339"/>
        </pc:sldMkLst>
        <pc:spChg chg="mod">
          <ac:chgData name="Edneyson Reis" userId="65c934b9c57e6c0c" providerId="LiveId" clId="{F0FDA5BE-D750-4BFD-ABDD-3C2F5E79AFEF}" dt="2026-02-14T20:32:25.320" v="2102" actId="20577"/>
          <ac:spMkLst>
            <pc:docMk/>
            <pc:sldMk cId="819642555" sldId="339"/>
            <ac:spMk id="2" creationId="{D4FDA84E-4901-9921-1D7F-DF667D4EE06F}"/>
          </ac:spMkLst>
        </pc:spChg>
        <pc:spChg chg="mod">
          <ac:chgData name="Edneyson Reis" userId="65c934b9c57e6c0c" providerId="LiveId" clId="{F0FDA5BE-D750-4BFD-ABDD-3C2F5E79AFEF}" dt="2026-02-14T20:32:30.717" v="2109" actId="20577"/>
          <ac:spMkLst>
            <pc:docMk/>
            <pc:sldMk cId="819642555" sldId="339"/>
            <ac:spMk id="3" creationId="{01454C05-5E65-C2AB-AA9A-0C1F998D6E7F}"/>
          </ac:spMkLst>
        </pc:spChg>
      </pc:sldChg>
      <pc:sldChg chg="addSp delSp modSp new mod">
        <pc:chgData name="Edneyson Reis" userId="65c934b9c57e6c0c" providerId="LiveId" clId="{F0FDA5BE-D750-4BFD-ABDD-3C2F5E79AFEF}" dt="2026-02-15T13:25:03.599" v="2702" actId="1076"/>
        <pc:sldMkLst>
          <pc:docMk/>
          <pc:sldMk cId="1984209030" sldId="340"/>
        </pc:sldMkLst>
        <pc:spChg chg="del">
          <ac:chgData name="Edneyson Reis" userId="65c934b9c57e6c0c" providerId="LiveId" clId="{F0FDA5BE-D750-4BFD-ABDD-3C2F5E79AFEF}" dt="2026-02-15T13:24:26.238" v="2693" actId="478"/>
          <ac:spMkLst>
            <pc:docMk/>
            <pc:sldMk cId="1984209030" sldId="340"/>
            <ac:spMk id="2" creationId="{1525403D-CAFA-A6CB-C13A-372F627BD79F}"/>
          </ac:spMkLst>
        </pc:spChg>
        <pc:spChg chg="del">
          <ac:chgData name="Edneyson Reis" userId="65c934b9c57e6c0c" providerId="LiveId" clId="{F0FDA5BE-D750-4BFD-ABDD-3C2F5E79AFEF}" dt="2026-02-14T20:56:12.104" v="2121" actId="22"/>
          <ac:spMkLst>
            <pc:docMk/>
            <pc:sldMk cId="1984209030" sldId="340"/>
            <ac:spMk id="3" creationId="{0DBAA9BC-21A8-7256-96C4-47E30CEBDAF8}"/>
          </ac:spMkLst>
        </pc:spChg>
        <pc:spChg chg="add mod">
          <ac:chgData name="Edneyson Reis" userId="65c934b9c57e6c0c" providerId="LiveId" clId="{F0FDA5BE-D750-4BFD-ABDD-3C2F5E79AFEF}" dt="2026-02-15T13:25:03.599" v="2702" actId="1076"/>
          <ac:spMkLst>
            <pc:docMk/>
            <pc:sldMk cId="1984209030" sldId="340"/>
            <ac:spMk id="6" creationId="{C96D928D-106B-96B0-9835-A528E258E810}"/>
          </ac:spMkLst>
        </pc:spChg>
        <pc:picChg chg="add mod ord">
          <ac:chgData name="Edneyson Reis" userId="65c934b9c57e6c0c" providerId="LiveId" clId="{F0FDA5BE-D750-4BFD-ABDD-3C2F5E79AFEF}" dt="2026-02-15T13:24:38.048" v="2696" actId="14100"/>
          <ac:picMkLst>
            <pc:docMk/>
            <pc:sldMk cId="1984209030" sldId="340"/>
            <ac:picMk id="5" creationId="{F53D2B78-D705-7585-3E66-5EA35B01DBA3}"/>
          </ac:picMkLst>
        </pc:picChg>
      </pc:sldChg>
      <pc:sldChg chg="addSp delSp modSp new mod">
        <pc:chgData name="Edneyson Reis" userId="65c934b9c57e6c0c" providerId="LiveId" clId="{F0FDA5BE-D750-4BFD-ABDD-3C2F5E79AFEF}" dt="2026-02-15T13:27:04.964" v="2719" actId="14100"/>
        <pc:sldMkLst>
          <pc:docMk/>
          <pc:sldMk cId="1178553514" sldId="341"/>
        </pc:sldMkLst>
        <pc:spChg chg="del">
          <ac:chgData name="Edneyson Reis" userId="65c934b9c57e6c0c" providerId="LiveId" clId="{F0FDA5BE-D750-4BFD-ABDD-3C2F5E79AFEF}" dt="2026-02-14T21:02:03.194" v="2135" actId="22"/>
          <ac:spMkLst>
            <pc:docMk/>
            <pc:sldMk cId="1178553514" sldId="341"/>
            <ac:spMk id="3" creationId="{7DEFC71B-D643-CFAC-1A72-17B19AEF123F}"/>
          </ac:spMkLst>
        </pc:spChg>
        <pc:picChg chg="add del mod">
          <ac:chgData name="Edneyson Reis" userId="65c934b9c57e6c0c" providerId="LiveId" clId="{F0FDA5BE-D750-4BFD-ABDD-3C2F5E79AFEF}" dt="2026-02-14T21:02:06.438" v="2138" actId="478"/>
          <ac:picMkLst>
            <pc:docMk/>
            <pc:sldMk cId="1178553514" sldId="341"/>
            <ac:picMk id="5" creationId="{5362BBEB-2F5F-ECEA-3641-E895922C1509}"/>
          </ac:picMkLst>
        </pc:picChg>
        <pc:picChg chg="add mod ord">
          <ac:chgData name="Edneyson Reis" userId="65c934b9c57e6c0c" providerId="LiveId" clId="{F0FDA5BE-D750-4BFD-ABDD-3C2F5E79AFEF}" dt="2026-02-15T13:27:04.964" v="2719" actId="14100"/>
          <ac:picMkLst>
            <pc:docMk/>
            <pc:sldMk cId="1178553514" sldId="341"/>
            <ac:picMk id="7" creationId="{ECFC8FF5-31C0-584A-B0E8-77F2A4D58AE3}"/>
          </ac:picMkLst>
        </pc:picChg>
        <pc:picChg chg="add mod">
          <ac:chgData name="Edneyson Reis" userId="65c934b9c57e6c0c" providerId="LiveId" clId="{F0FDA5BE-D750-4BFD-ABDD-3C2F5E79AFEF}" dt="2026-02-15T13:26:52.972" v="2717" actId="14100"/>
          <ac:picMkLst>
            <pc:docMk/>
            <pc:sldMk cId="1178553514" sldId="341"/>
            <ac:picMk id="9" creationId="{1CBA70C0-1FA3-5189-FF61-7A637FF81E66}"/>
          </ac:picMkLst>
        </pc:picChg>
      </pc:sldChg>
      <pc:sldChg chg="addSp delSp modSp new mod">
        <pc:chgData name="Edneyson Reis" userId="65c934b9c57e6c0c" providerId="LiveId" clId="{F0FDA5BE-D750-4BFD-ABDD-3C2F5E79AFEF}" dt="2026-02-15T13:28:20.434" v="2734" actId="14100"/>
        <pc:sldMkLst>
          <pc:docMk/>
          <pc:sldMk cId="399986184" sldId="342"/>
        </pc:sldMkLst>
        <pc:spChg chg="add del">
          <ac:chgData name="Edneyson Reis" userId="65c934b9c57e6c0c" providerId="LiveId" clId="{F0FDA5BE-D750-4BFD-ABDD-3C2F5E79AFEF}" dt="2026-02-14T21:05:25.719" v="2160" actId="478"/>
          <ac:spMkLst>
            <pc:docMk/>
            <pc:sldMk cId="399986184" sldId="342"/>
            <ac:spMk id="2" creationId="{B4B75AB6-7B18-5D29-EF8F-2A23FE333CF5}"/>
          </ac:spMkLst>
        </pc:spChg>
        <pc:spChg chg="del">
          <ac:chgData name="Edneyson Reis" userId="65c934b9c57e6c0c" providerId="LiveId" clId="{F0FDA5BE-D750-4BFD-ABDD-3C2F5E79AFEF}" dt="2026-02-14T21:05:28.574" v="2161" actId="478"/>
          <ac:spMkLst>
            <pc:docMk/>
            <pc:sldMk cId="399986184" sldId="342"/>
            <ac:spMk id="3" creationId="{D6EB1C66-5BFA-7D11-7794-724F0B5938BA}"/>
          </ac:spMkLst>
        </pc:spChg>
        <pc:spChg chg="add mod">
          <ac:chgData name="Edneyson Reis" userId="65c934b9c57e6c0c" providerId="LiveId" clId="{F0FDA5BE-D750-4BFD-ABDD-3C2F5E79AFEF}" dt="2026-02-14T21:05:20.661" v="2159"/>
          <ac:spMkLst>
            <pc:docMk/>
            <pc:sldMk cId="399986184" sldId="342"/>
            <ac:spMk id="8" creationId="{6F82681E-AA26-0ECA-5A41-3173BDF730F0}"/>
          </ac:spMkLst>
        </pc:spChg>
        <pc:spChg chg="add mod">
          <ac:chgData name="Edneyson Reis" userId="65c934b9c57e6c0c" providerId="LiveId" clId="{F0FDA5BE-D750-4BFD-ABDD-3C2F5E79AFEF}" dt="2026-02-15T13:27:40.821" v="2727" actId="27636"/>
          <ac:spMkLst>
            <pc:docMk/>
            <pc:sldMk cId="399986184" sldId="342"/>
            <ac:spMk id="9" creationId="{0D63705E-6751-7616-F3B6-9E2ADE29E6D9}"/>
          </ac:spMkLst>
        </pc:spChg>
        <pc:picChg chg="add mod">
          <ac:chgData name="Edneyson Reis" userId="65c934b9c57e6c0c" providerId="LiveId" clId="{F0FDA5BE-D750-4BFD-ABDD-3C2F5E79AFEF}" dt="2026-02-15T13:28:04.228" v="2730" actId="1076"/>
          <ac:picMkLst>
            <pc:docMk/>
            <pc:sldMk cId="399986184" sldId="342"/>
            <ac:picMk id="5" creationId="{F0A12E9D-249B-695A-FE27-94B7516B54C8}"/>
          </ac:picMkLst>
        </pc:picChg>
        <pc:picChg chg="add mod">
          <ac:chgData name="Edneyson Reis" userId="65c934b9c57e6c0c" providerId="LiveId" clId="{F0FDA5BE-D750-4BFD-ABDD-3C2F5E79AFEF}" dt="2026-02-15T13:28:20.434" v="2734" actId="14100"/>
          <ac:picMkLst>
            <pc:docMk/>
            <pc:sldMk cId="399986184" sldId="342"/>
            <ac:picMk id="7" creationId="{F1FF8D29-0BDF-5B99-4B12-AC406EC80E9C}"/>
          </ac:picMkLst>
        </pc:picChg>
      </pc:sldChg>
      <pc:sldChg chg="addSp delSp modSp add mod">
        <pc:chgData name="Edneyson Reis" userId="65c934b9c57e6c0c" providerId="LiveId" clId="{F0FDA5BE-D750-4BFD-ABDD-3C2F5E79AFEF}" dt="2026-02-15T13:10:56.419" v="2611"/>
        <pc:sldMkLst>
          <pc:docMk/>
          <pc:sldMk cId="1125737897" sldId="343"/>
        </pc:sldMkLst>
        <pc:spChg chg="mod">
          <ac:chgData name="Edneyson Reis" userId="65c934b9c57e6c0c" providerId="LiveId" clId="{F0FDA5BE-D750-4BFD-ABDD-3C2F5E79AFEF}" dt="2026-02-15T13:10:53.988" v="2609" actId="27636"/>
          <ac:spMkLst>
            <pc:docMk/>
            <pc:sldMk cId="1125737897" sldId="343"/>
            <ac:spMk id="6" creationId="{E9D62188-7256-A87B-2FA1-A1B7D91F1DC6}"/>
          </ac:spMkLst>
        </pc:spChg>
        <pc:spChg chg="del mod">
          <ac:chgData name="Edneyson Reis" userId="65c934b9c57e6c0c" providerId="LiveId" clId="{F0FDA5BE-D750-4BFD-ABDD-3C2F5E79AFEF}" dt="2026-02-15T13:10:56.419" v="2611"/>
          <ac:spMkLst>
            <pc:docMk/>
            <pc:sldMk cId="1125737897" sldId="343"/>
            <ac:spMk id="10" creationId="{1D7AD937-45F9-4B5A-9C24-CA274FFC09CA}"/>
          </ac:spMkLst>
        </pc:spChg>
        <pc:picChg chg="add mod modCrop">
          <ac:chgData name="Edneyson Reis" userId="65c934b9c57e6c0c" providerId="LiveId" clId="{F0FDA5BE-D750-4BFD-ABDD-3C2F5E79AFEF}" dt="2026-02-15T13:09:55.545" v="2597" actId="1076"/>
          <ac:picMkLst>
            <pc:docMk/>
            <pc:sldMk cId="1125737897" sldId="343"/>
            <ac:picMk id="2" creationId="{0031BBA2-FD7C-3D1D-F6CF-E227210C351F}"/>
          </ac:picMkLst>
        </pc:picChg>
        <pc:picChg chg="del">
          <ac:chgData name="Edneyson Reis" userId="65c934b9c57e6c0c" providerId="LiveId" clId="{F0FDA5BE-D750-4BFD-ABDD-3C2F5E79AFEF}" dt="2026-02-15T13:07:43.348" v="2581" actId="478"/>
          <ac:picMkLst>
            <pc:docMk/>
            <pc:sldMk cId="1125737897" sldId="343"/>
            <ac:picMk id="3" creationId="{89ADA629-36B4-0D92-0F06-9BAAC8F44D22}"/>
          </ac:picMkLst>
        </pc:picChg>
      </pc:sldChg>
      <pc:sldChg chg="modSp add del mod ord">
        <pc:chgData name="Edneyson Reis" userId="65c934b9c57e6c0c" providerId="LiveId" clId="{F0FDA5BE-D750-4BFD-ABDD-3C2F5E79AFEF}" dt="2026-02-15T00:20:20.049" v="2420" actId="47"/>
        <pc:sldMkLst>
          <pc:docMk/>
          <pc:sldMk cId="2599069361" sldId="343"/>
        </pc:sldMkLst>
        <pc:spChg chg="mod">
          <ac:chgData name="Edneyson Reis" userId="65c934b9c57e6c0c" providerId="LiveId" clId="{F0FDA5BE-D750-4BFD-ABDD-3C2F5E79AFEF}" dt="2026-02-15T00:20:11.127" v="2419"/>
          <ac:spMkLst>
            <pc:docMk/>
            <pc:sldMk cId="2599069361" sldId="343"/>
            <ac:spMk id="2" creationId="{6FDEE869-2208-ED06-F885-05710AFDC1AE}"/>
          </ac:spMkLst>
        </pc:spChg>
      </pc:sldChg>
      <pc:sldChg chg="modSp add mod ord">
        <pc:chgData name="Edneyson Reis" userId="65c934b9c57e6c0c" providerId="LiveId" clId="{F0FDA5BE-D750-4BFD-ABDD-3C2F5E79AFEF}" dt="2026-02-15T13:23:07.762" v="2688" actId="20577"/>
        <pc:sldMkLst>
          <pc:docMk/>
          <pc:sldMk cId="1466067462" sldId="344"/>
        </pc:sldMkLst>
        <pc:spChg chg="mod">
          <ac:chgData name="Edneyson Reis" userId="65c934b9c57e6c0c" providerId="LiveId" clId="{F0FDA5BE-D750-4BFD-ABDD-3C2F5E79AFEF}" dt="2026-02-15T13:23:07.762" v="2688" actId="20577"/>
          <ac:spMkLst>
            <pc:docMk/>
            <pc:sldMk cId="1466067462" sldId="344"/>
            <ac:spMk id="6" creationId="{161F6356-4470-417E-2AE9-D53E6A929BAB}"/>
          </ac:spMkLst>
        </pc:spChg>
      </pc:sldChg>
      <pc:sldChg chg="modSp add mod ord">
        <pc:chgData name="Edneyson Reis" userId="65c934b9c57e6c0c" providerId="LiveId" clId="{F0FDA5BE-D750-4BFD-ABDD-3C2F5E79AFEF}" dt="2026-02-15T13:34:11.119" v="2781" actId="20577"/>
        <pc:sldMkLst>
          <pc:docMk/>
          <pc:sldMk cId="979776149" sldId="345"/>
        </pc:sldMkLst>
        <pc:spChg chg="mod">
          <ac:chgData name="Edneyson Reis" userId="65c934b9c57e6c0c" providerId="LiveId" clId="{F0FDA5BE-D750-4BFD-ABDD-3C2F5E79AFEF}" dt="2026-02-15T13:34:11.119" v="2781" actId="20577"/>
          <ac:spMkLst>
            <pc:docMk/>
            <pc:sldMk cId="979776149" sldId="345"/>
            <ac:spMk id="6" creationId="{1A9BF57B-801A-B1A0-3F1E-33C190086B90}"/>
          </ac:spMkLst>
        </pc:spChg>
      </pc:sldChg>
      <pc:sldChg chg="modSp add mod ord">
        <pc:chgData name="Edneyson Reis" userId="65c934b9c57e6c0c" providerId="LiveId" clId="{F0FDA5BE-D750-4BFD-ABDD-3C2F5E79AFEF}" dt="2026-02-15T14:11:08.751" v="3140" actId="255"/>
        <pc:sldMkLst>
          <pc:docMk/>
          <pc:sldMk cId="3027396072" sldId="346"/>
        </pc:sldMkLst>
        <pc:spChg chg="mod">
          <ac:chgData name="Edneyson Reis" userId="65c934b9c57e6c0c" providerId="LiveId" clId="{F0FDA5BE-D750-4BFD-ABDD-3C2F5E79AFEF}" dt="2026-02-15T14:11:08.751" v="3140" actId="255"/>
          <ac:spMkLst>
            <pc:docMk/>
            <pc:sldMk cId="3027396072" sldId="346"/>
            <ac:spMk id="2" creationId="{F3C64996-2436-4C2E-C6A7-040F7A6F7AD7}"/>
          </ac:spMkLst>
        </pc:spChg>
      </pc:sldChg>
      <pc:sldChg chg="add del ord">
        <pc:chgData name="Edneyson Reis" userId="65c934b9c57e6c0c" providerId="LiveId" clId="{F0FDA5BE-D750-4BFD-ABDD-3C2F5E79AFEF}" dt="2026-02-15T13:55:52.743" v="3023" actId="47"/>
        <pc:sldMkLst>
          <pc:docMk/>
          <pc:sldMk cId="3158963935" sldId="346"/>
        </pc:sldMkLst>
      </pc:sldChg>
      <pc:sldChg chg="modSp new mod">
        <pc:chgData name="Edneyson Reis" userId="65c934b9c57e6c0c" providerId="LiveId" clId="{F0FDA5BE-D750-4BFD-ABDD-3C2F5E79AFEF}" dt="2026-02-15T14:19:56.210" v="3208" actId="255"/>
        <pc:sldMkLst>
          <pc:docMk/>
          <pc:sldMk cId="3728805711" sldId="347"/>
        </pc:sldMkLst>
        <pc:spChg chg="mod">
          <ac:chgData name="Edneyson Reis" userId="65c934b9c57e6c0c" providerId="LiveId" clId="{F0FDA5BE-D750-4BFD-ABDD-3C2F5E79AFEF}" dt="2026-02-15T14:17:02.426" v="3184" actId="2711"/>
          <ac:spMkLst>
            <pc:docMk/>
            <pc:sldMk cId="3728805711" sldId="347"/>
            <ac:spMk id="2" creationId="{4F0C832D-DE3F-9DDE-206F-232A19F37F46}"/>
          </ac:spMkLst>
        </pc:spChg>
        <pc:spChg chg="mod">
          <ac:chgData name="Edneyson Reis" userId="65c934b9c57e6c0c" providerId="LiveId" clId="{F0FDA5BE-D750-4BFD-ABDD-3C2F5E79AFEF}" dt="2026-02-15T14:19:56.210" v="3208" actId="255"/>
          <ac:spMkLst>
            <pc:docMk/>
            <pc:sldMk cId="3728805711" sldId="347"/>
            <ac:spMk id="3" creationId="{8BEC1F67-A5FE-EA66-A28A-CE071DE1BF93}"/>
          </ac:spMkLst>
        </pc:spChg>
      </pc:sldChg>
      <pc:sldChg chg="modSp add mod">
        <pc:chgData name="Edneyson Reis" userId="65c934b9c57e6c0c" providerId="LiveId" clId="{F0FDA5BE-D750-4BFD-ABDD-3C2F5E79AFEF}" dt="2026-02-15T14:20:19.208" v="3219" actId="20577"/>
        <pc:sldMkLst>
          <pc:docMk/>
          <pc:sldMk cId="2371979485" sldId="348"/>
        </pc:sldMkLst>
        <pc:spChg chg="mod">
          <ac:chgData name="Edneyson Reis" userId="65c934b9c57e6c0c" providerId="LiveId" clId="{F0FDA5BE-D750-4BFD-ABDD-3C2F5E79AFEF}" dt="2026-02-15T14:20:19.208" v="3219" actId="20577"/>
          <ac:spMkLst>
            <pc:docMk/>
            <pc:sldMk cId="2371979485" sldId="348"/>
            <ac:spMk id="3" creationId="{DCC86571-A587-4CCF-B1D1-0D759B81A170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1T12:48:55.60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0,'1638'0,"-1616"2,-1 0,0 1,28 8,-24-5,47 5,255-8,-168-5,-21 2,-108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1T12:49:07.3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0,'1742'0,"-1712"0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1T12:49:47.03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1,'2'0,"1"1,-1 0,0 0,1 0,-1 0,0 0,0 1,1-1,-1 1,0-1,-1 1,1 0,3 3,10 9,-3-8,0 0,1-1,-1 0,1-1,0 0,24 3,-18-4,-1 1,28 10,-19-3,0-2,1-1,0-2,0 0,1-2,0-1,37 0,81-6,124 4,-160 15,7 1,232-14,-179-5,976 2,-1118 0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623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598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1011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695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917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3738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6530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379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308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482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644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29715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6654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366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46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877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4124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25A10BB-C87F-4D65-AB24-1184C32ED077}" type="datetimeFigureOut">
              <a:rPr lang="pt-BR" smtClean="0"/>
              <a:t>15/02/2026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0C4C652-AF55-4B6A-BA57-7CB789AA87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2859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Daniel+Munduruku&amp;sca_esv=dae07ac3592ea00b&amp;sxsrf=AE3TifPI0E1Inl_3xlERnsT5NEuTv_JgyQ%3A1765114319591&amp;source=hp&amp;ei=z4E1aeT2IejR1sQPmfTZ4QI&amp;iflsig=AOw8s4IAAAAAaTWP3-xbRA2YuT7a9tPKXhb5cbV3qzs5&amp;ved=2ahUKEwj74KCky6uRAxXCqpUCHdt8B44QgK4QegYIAQgAEAM&amp;uact=5&amp;oq=biografia+de+Daniel+Munduruku&amp;gs_lp=Egdnd3Mtd2l6Ih1iaW9ncmFmaWEgZGUgRGFuaWVsIE11bmR1cnVrdTIFEAAYgAQyCBAAGIAEGKIESNo1UIwIWLsqcAF4AJABAZgB8QOgAYsWqgEKMC4xMS4yLjAuMbgBA8gBAPgBAfgBApgCDqAC3xKoAgrCAgcQIxgnGOoCwgINEC4Y0QMYxwEYJxjqAsICDRAjGPAFGCcYyQIY6gLCAgoQIxjwBRgnGMkCwgIKECMYgAQYJxiKBcICCxAuGIAEGLEDGIMBwgIIEC4YgAQYsQPCAg4QABiABBixAxiDARiKBcICCBAAGIAEGLEDwgILEAAYgAQYsQMYgwHCAgUQLhiABJgDBvEFT-Th9HiHf9uSBwYxLjExLjKgB7xxsgcGMC4xMS4yuAfZEsIHBjAuMi4xMsgHMIAIAA&amp;sclient=gws-wiz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png"/><Relationship Id="rId5" Type="http://schemas.openxmlformats.org/officeDocument/2006/relationships/customXml" Target="../ink/ink2.xml"/><Relationship Id="rId4" Type="http://schemas.openxmlformats.org/officeDocument/2006/relationships/image" Target="../media/image23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s://apps.univesp.br/taxonomia-de-bloom/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www.infoescola.com/biografias/camilo-castelo-branco/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ed.seduc.ce.gov.br/foco-na-aprendizagem-2/#:~:text=O%20Foco%20na%20Aprendizagem%20est%C3%A1,que%20atuam%20na%20rede%20estadual.&amp;text=Reafirmar%20o%20foco%20do%20trabalho,equidade%2C%20descentraliza%C3%A7%C3%A3o%20e%20articula%C3%A7%C3%A3o%20curricular.&amp;text=Avalia%C3%A7%C3%A3o%20diagn%C3%B3stica%20e%20formativa%20com%20objetivos%20de%20aprendizagens%20explicitados;&amp;text=Forma%C3%A7%C3%A3o%20continuada%20de%20professoras/es%20para%20o%20novo%20contexto%20educacional;&amp;text=Uso%20do%20Material%20Did%C3%A1tico%20Estruturado%20(MDE)%20e%20diferentes%20recursos%20(,alinhados%20%C3%A0s%20evid%C3%AAncias%20e%20objetivos;&amp;text=A%C3%A7%C3%A3o%20das/os%20tutoras/es,material%20e%20recomposi%C3%A7%C3%A3o%20das%20aprendizagens." TargetMode="Externa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hyperlink" Target="https://download.inep.gov.br/publicacoes/institucionais/avaliacoes_e_exames_da_educacao_basica/saeb_documentos_referencia_versao_preliminar.pdf?utm_source=chatgpt.com" TargetMode="External"/><Relationship Id="rId2" Type="http://schemas.openxmlformats.org/officeDocument/2006/relationships/hyperlink" Target="https://basenacionalcomum.mec.gov.br/?utm_source=chatgpt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valiacaoaprendizagensanosfinais.mec.gov.br/resources/arquivos/MEC_2025-Matriz_Anos_Finais.pdf?utm_source=chatgpt.com" TargetMode="Externa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hyperlink" Target="https://avaliacaoemonitoramentomaranhao.caeddigital.net/?utm_source=chatgpt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0DBB46-725E-7572-E0B3-269067FE2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9664" y="1556358"/>
            <a:ext cx="6815669" cy="3203531"/>
          </a:xfrm>
        </p:spPr>
        <p:txBody>
          <a:bodyPr/>
          <a:lstStyle/>
          <a:p>
            <a:r>
              <a:rPr lang="pt-BR" sz="4000" dirty="0">
                <a:solidFill>
                  <a:srgbClr val="002060"/>
                </a:solidFill>
                <a:latin typeface="Amasis MT Pro Black" panose="02040A04050005020304" pitchFamily="18" charset="0"/>
              </a:rPr>
              <a:t>OFICINA </a:t>
            </a:r>
            <a:br>
              <a:rPr lang="pt-BR" sz="4000" dirty="0">
                <a:solidFill>
                  <a:srgbClr val="002060"/>
                </a:solidFill>
                <a:latin typeface="Amasis MT Pro Black" panose="02040A04050005020304" pitchFamily="18" charset="0"/>
              </a:rPr>
            </a:br>
            <a:r>
              <a:rPr lang="pt-BR" sz="4000" dirty="0">
                <a:solidFill>
                  <a:srgbClr val="002060"/>
                </a:solidFill>
                <a:latin typeface="Amasis MT Pro Black" panose="02040A04050005020304" pitchFamily="18" charset="0"/>
              </a:rPr>
              <a:t>DE LÍNGUA PORTUGUESA</a:t>
            </a:r>
            <a:endParaRPr lang="pt-BR" sz="4000" dirty="0">
              <a:solidFill>
                <a:schemeClr val="tx1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813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A66D66-3844-4783-9DEE-A12FF5CAF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Perfil do professor</a:t>
            </a:r>
          </a:p>
        </p:txBody>
      </p:sp>
      <p:pic>
        <p:nvPicPr>
          <p:cNvPr id="5" name="Espaço Reservado para Conteúdo 4" descr="Homem de camisa azul olhando para a câmera&#10;&#10;O conteúdo gerado por IA pode estar incorreto.">
            <a:extLst>
              <a:ext uri="{FF2B5EF4-FFF2-40B4-BE49-F238E27FC236}">
                <a16:creationId xmlns:a16="http://schemas.microsoft.com/office/drawing/2014/main" id="{E213F485-4748-274B-9239-9BDB0642FA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2419677"/>
            <a:ext cx="2488406" cy="33178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949063E-A5D0-7A4C-41CD-D4B9A8778654}"/>
              </a:ext>
            </a:extLst>
          </p:cNvPr>
          <p:cNvSpPr txBox="1"/>
          <p:nvPr/>
        </p:nvSpPr>
        <p:spPr>
          <a:xfrm>
            <a:off x="4196219" y="2768252"/>
            <a:ext cx="591228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Professor de Língua Portuguesa (em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Peri-Mirim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e Palmeirândia)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Graduado em Letras/Português (FAMA) e em Ciências Humanas/Filosofia (UFMA)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Possui pós-graduação em: Linguística (Santa Fé); Educação Profissional (IFMA); Gestão Educacional e Escolar (UEMA);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Mestrando em Letras pelo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ProfLetras</a:t>
            </a:r>
            <a:r>
              <a:rPr lang="pt-BR" sz="2000">
                <a:latin typeface="Arial" panose="020B0604020202020204" pitchFamily="34" charset="0"/>
                <a:cs typeface="Arial" panose="020B0604020202020204" pitchFamily="34" charset="0"/>
              </a:rPr>
              <a:t>/UFPA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805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6D750-A4A3-5164-2D4B-66B60CDCE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153432-AB53-4482-2CEF-549219E47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628384"/>
            <a:ext cx="6815669" cy="3720230"/>
          </a:xfrm>
        </p:spPr>
        <p:txBody>
          <a:bodyPr/>
          <a:lstStyle/>
          <a:p>
            <a:r>
              <a:rPr lang="pt-BR" sz="4000" dirty="0">
                <a:solidFill>
                  <a:schemeClr val="tx1"/>
                </a:solidFill>
                <a:latin typeface="Amasis MT Pro Black" panose="02040A04050005020304" pitchFamily="18" charset="0"/>
              </a:rPr>
              <a:t>CURRÍCULO INTEGRADO COM EQUIDADE: </a:t>
            </a:r>
            <a:r>
              <a:rPr lang="pt-BR" sz="4000" dirty="0">
                <a:solidFill>
                  <a:srgbClr val="002060"/>
                </a:solidFill>
                <a:latin typeface="Amasis MT Pro Black" panose="02040A04050005020304" pitchFamily="18" charset="0"/>
              </a:rPr>
              <a:t>EDUCAÇÃO QUE TRANSFORMA TRAJETÓRIA</a:t>
            </a:r>
          </a:p>
        </p:txBody>
      </p:sp>
    </p:spTree>
    <p:extLst>
      <p:ext uri="{BB962C8B-B14F-4D97-AF65-F5344CB8AC3E}">
        <p14:creationId xmlns:p14="http://schemas.microsoft.com/office/powerpoint/2010/main" val="2134560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8882A6-055B-B043-8DC5-06FDF084D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INICIANDO A CONVERSA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038E31-CC25-632D-9837-AEA7F65A4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O "Currículo Integrado com Equidade" é uma abordagem educacional transformadora que visa superar modelos tradicionais, conectando diferentes áreas do conhecimento a uma prática pedagógica que valoriza a diversidade e promove justiça social. Em vez de oferecer o mesmo para todos, a educação com equidade oferece o que cada estudante precisa para aprender, permanecer na escola e prosperar, reconhecendo seus diferentes contextos sociais, econômicos e ritmos de aprendizagem.</a:t>
            </a:r>
          </a:p>
        </p:txBody>
      </p:sp>
    </p:spTree>
    <p:extLst>
      <p:ext uri="{BB962C8B-B14F-4D97-AF65-F5344CB8AC3E}">
        <p14:creationId xmlns:p14="http://schemas.microsoft.com/office/powerpoint/2010/main" val="1716565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189795-AC02-455D-6146-F4186FB38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>
                <a:latin typeface="Arial Black" panose="020B0A04020102020204" pitchFamily="34" charset="0"/>
              </a:rPr>
              <a:t>A Equidade como Princípio Transformador</a:t>
            </a:r>
            <a:endParaRPr lang="pt-BR" sz="3200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92C5CE-4D24-4B6B-6073-0EBB25AB1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Reconhecimento da Diversidade: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 A equidade parte da premissa de que os estudantes são diferentes e, portanto, necessitam de abordagens distintas para alcançar resultados de qualidade.</a:t>
            </a:r>
          </a:p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Superação de Desigualdades: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 Identifica barreiras culturais, sociais e econômicas, oferecendo suporte personalizado — como o Atendimento Educacional Especializado (AEE) — para garantir a permanência e o sucesso escolar de todos.</a:t>
            </a:r>
          </a:p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Valorização da Diferença: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 Trata a diversidade (de gênero, etnia, cognição, etc.) como potencial educativo, não como obstáculo.</a:t>
            </a:r>
          </a:p>
          <a:p>
            <a:pPr algn="r"/>
            <a:r>
              <a:rPr lang="pt-BR" sz="1300" dirty="0">
                <a:latin typeface="Arial" panose="020B0604020202020204" pitchFamily="34" charset="0"/>
                <a:cs typeface="Arial" panose="020B0604020202020204" pitchFamily="34" charset="0"/>
              </a:rPr>
              <a:t>https://www.institutounibanco.org.br/</a:t>
            </a:r>
            <a:r>
              <a:rPr lang="pt-BR" sz="1300" dirty="0" err="1">
                <a:latin typeface="Arial" panose="020B0604020202020204" pitchFamily="34" charset="0"/>
                <a:cs typeface="Arial" panose="020B0604020202020204" pitchFamily="34" charset="0"/>
              </a:rPr>
              <a:t>conteudo</a:t>
            </a:r>
            <a:r>
              <a:rPr lang="pt-BR" sz="1300" dirty="0">
                <a:latin typeface="Arial" panose="020B0604020202020204" pitchFamily="34" charset="0"/>
                <a:cs typeface="Arial" panose="020B0604020202020204" pitchFamily="34" charset="0"/>
              </a:rPr>
              <a:t>/equidade-na-</a:t>
            </a:r>
            <a:r>
              <a:rPr lang="pt-BR" sz="1300" dirty="0" err="1">
                <a:latin typeface="Arial" panose="020B0604020202020204" pitchFamily="34" charset="0"/>
                <a:cs typeface="Arial" panose="020B0604020202020204" pitchFamily="34" charset="0"/>
              </a:rPr>
              <a:t>educacao</a:t>
            </a:r>
            <a:r>
              <a:rPr lang="pt-BR" sz="13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BR" sz="1300" dirty="0" err="1">
                <a:latin typeface="Arial" panose="020B0604020202020204" pitchFamily="34" charset="0"/>
                <a:cs typeface="Arial" panose="020B0604020202020204" pitchFamily="34" charset="0"/>
              </a:rPr>
              <a:t>voce</a:t>
            </a:r>
            <a:r>
              <a:rPr lang="pt-BR" sz="1300" dirty="0">
                <a:latin typeface="Arial" panose="020B0604020202020204" pitchFamily="34" charset="0"/>
                <a:cs typeface="Arial" panose="020B0604020202020204" pitchFamily="34" charset="0"/>
              </a:rPr>
              <a:t>-sabe-o-que-e/#:~:text=Na%20educa%C3%A7%C3%A3o%2C%20equidade%20%C3%A9%20reconhecer,ao%20tempo%20de%20cada%20aluno.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1082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1FAD0-DED7-6852-8907-16F230D3F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>
                <a:latin typeface="Arial Black" panose="020B0A04020102020204" pitchFamily="34" charset="0"/>
              </a:rPr>
              <a:t>Impactos na Trajetória Escolar (Educação que Transforma)</a:t>
            </a:r>
            <a:endParaRPr lang="pt-BR" sz="3200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521C82-C14F-5688-1778-DF6C68E97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Emancipação dos Sujeitos: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 Permite que os alunos compreendam o mundo e contribuam para a transformação de suas comunidades.</a:t>
            </a:r>
          </a:p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Redução da Evasão: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 Ao respeitar o tempo e o modo de aprendizado, a equidade aumenta a permanência na escola.</a:t>
            </a:r>
          </a:p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Desenvolvimento Integral: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 Foca no ser humano pleno (cognitivo, social, emocional), preparando para a cidadania e o trabalho, apoiado nos pilares de aprender a conhecer, fazer, conviver e ser.</a:t>
            </a:r>
          </a:p>
          <a:p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https://www.ebsco.com/research-starters/education/integrated-curriculum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5124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6BD260-640F-5650-C79C-42D75BC13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Igualdade x Equidade</a:t>
            </a:r>
          </a:p>
        </p:txBody>
      </p:sp>
      <p:pic>
        <p:nvPicPr>
          <p:cNvPr id="5" name="Espaço Reservado para Conteúdo 4" descr="Desenho de personagens de desenho animado&#10;&#10;O conteúdo gerado por IA pode estar incorreto.">
            <a:extLst>
              <a:ext uri="{FF2B5EF4-FFF2-40B4-BE49-F238E27FC236}">
                <a16:creationId xmlns:a16="http://schemas.microsoft.com/office/drawing/2014/main" id="{B4605D83-EBC2-B844-732E-5017FC77BA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478" y="2557463"/>
            <a:ext cx="5227043" cy="3317875"/>
          </a:xfrm>
        </p:spPr>
      </p:pic>
    </p:spTree>
    <p:extLst>
      <p:ext uri="{BB962C8B-B14F-4D97-AF65-F5344CB8AC3E}">
        <p14:creationId xmlns:p14="http://schemas.microsoft.com/office/powerpoint/2010/main" val="1557569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7163DB-0CE9-2607-F569-5CB91B578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AMPLIANDO O DEBATE</a:t>
            </a:r>
          </a:p>
        </p:txBody>
      </p:sp>
      <p:pic>
        <p:nvPicPr>
          <p:cNvPr id="5" name="Espaço Reservado para Conteúdo 4" descr="Foto preta e branca de homem de bigode e chapéu&#10;&#10;O conteúdo gerado por IA pode estar incorreto.">
            <a:extLst>
              <a:ext uri="{FF2B5EF4-FFF2-40B4-BE49-F238E27FC236}">
                <a16:creationId xmlns:a16="http://schemas.microsoft.com/office/drawing/2014/main" id="{E0AC2FA3-4C14-BAF4-B672-4327680D7A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14" y="2645676"/>
            <a:ext cx="3963331" cy="3317875"/>
          </a:xfr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C04B5B3-63F6-44DC-F9AC-54BFA012E9B3}"/>
              </a:ext>
            </a:extLst>
          </p:cNvPr>
          <p:cNvSpPr txBox="1"/>
          <p:nvPr/>
        </p:nvSpPr>
        <p:spPr>
          <a:xfrm>
            <a:off x="4935255" y="2540676"/>
            <a:ext cx="642423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A força de um apelido</a:t>
            </a:r>
          </a:p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Daniel Munduruku</a:t>
            </a:r>
          </a:p>
          <a:p>
            <a:pPr algn="just"/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O autor</a:t>
            </a:r>
          </a:p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Munduruku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 é um renomado escritor, professor e ativista indígena brasileiro do povo Munduruku, nascido em Belém (PA) em 1964, conhecido por suas mais de 60 obras infantojuvenis que valorizam a cultura e os saberes ancestrais, com formações em Filosofia, História, Psicologia e pós-graduações na USP, atuando também como diretor do Instituto UKA e promotor da literatura indígena.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142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9A92B-DD15-287E-484A-C30F928E9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8D321E-AA17-53B2-1658-23C5584CC3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4000" dirty="0">
                <a:latin typeface="Amasis MT Pro Black" panose="02040A04050005020304" pitchFamily="18" charset="0"/>
              </a:rPr>
              <a:t>BNCC NA PRÁTICA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A486806-2CA2-A192-2134-CB20FC9096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523" y="3657596"/>
            <a:ext cx="7452987" cy="1753647"/>
          </a:xfrm>
        </p:spPr>
        <p:txBody>
          <a:bodyPr>
            <a:noAutofit/>
          </a:bodyPr>
          <a:lstStyle/>
          <a:p>
            <a:r>
              <a:rPr lang="pt-BR" sz="2400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Estratégias para fortalecer o ensino com base nas habilidades avaliadas no SAEB, SEAMA e (na) AVALIAÇÃO CONTÍNUA DA APRENDIZAGEM NOS ANOS FINAIS</a:t>
            </a:r>
          </a:p>
        </p:txBody>
      </p:sp>
    </p:spTree>
    <p:extLst>
      <p:ext uri="{BB962C8B-B14F-4D97-AF65-F5344CB8AC3E}">
        <p14:creationId xmlns:p14="http://schemas.microsoft.com/office/powerpoint/2010/main" val="319796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E68531-5C7E-2A76-374A-8ED03150D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As principais mudanças na atualização das Matrizes?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237CFF-9A09-42AE-35E3-801C76C5D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7030" y="2556931"/>
            <a:ext cx="10258817" cy="3555769"/>
          </a:xfrm>
        </p:spPr>
        <p:txBody>
          <a:bodyPr>
            <a:norm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Alinhamento à BNCC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principal motivação para a atualização foi o alinhamento com a Base Nacional Comum Curricular (BNCC). Com a utilização da BNCC, tornou-se necessário revisar a matriz para refletir as competências e habilidades que ela propõe, pois 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antes era baseada nos Parâmetros Curriculares Nacionais (PCNs)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 e 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atualmente dialoga diretamente com a BNCC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promovendo maior coerência entre currículo e avaliação.</a:t>
            </a:r>
          </a:p>
          <a:p>
            <a:pPr marL="0" indent="0" algn="r">
              <a:buNone/>
            </a:pP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Disponível em: https://mvceditora.com.br/2025/04/16/o-que-voce-precisa-saber-sobre-a-atualizacao-da-matriz-saeb</a:t>
            </a:r>
            <a:r>
              <a:rPr lang="pt-BR" sz="1200" dirty="0"/>
              <a:t>/</a:t>
            </a: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3943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6C1EE8-BB52-D5F9-479A-A468572DE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>
                <a:latin typeface="Arial Black" panose="020B0A04020102020204" pitchFamily="34" charset="0"/>
              </a:rPr>
              <a:t>Mas o que isso muda na prática?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B0604A-C23A-E00E-553B-C7F42CB3B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Para os professores e gestores escolares, a mudança na matriz exige a revisão dos planejamentos pedagógicos, para alinhá-los à nova matriz; o estudo da BNCC com mais profundidade, entendendo suas relações com a avaliação, e a reflexão das práticas de ensino e avaliação interna, buscando desenvolver as habilidades agora exploradas pelo Saeb.</a:t>
            </a:r>
          </a:p>
          <a:p>
            <a:endParaRPr lang="pt-BR" dirty="0"/>
          </a:p>
          <a:p>
            <a:pPr marL="0" indent="0" algn="r">
              <a:buNone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Disponível em: https://mvceditora.com.br/2025/04/16/o-que-voce-precisa-saber-sobre-a-atualizacao-da-matriz-saeb/</a:t>
            </a:r>
          </a:p>
        </p:txBody>
      </p:sp>
    </p:spTree>
    <p:extLst>
      <p:ext uri="{BB962C8B-B14F-4D97-AF65-F5344CB8AC3E}">
        <p14:creationId xmlns:p14="http://schemas.microsoft.com/office/powerpoint/2010/main" val="1224002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E38CE065-A730-994B-B933-74F4E891E0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410" y="0"/>
            <a:ext cx="5975565" cy="4572002"/>
          </a:xfrm>
          <a:prstGeom prst="rect">
            <a:avLst/>
          </a:prstGeom>
        </p:spPr>
      </p:pic>
      <p:pic>
        <p:nvPicPr>
          <p:cNvPr id="7" name="Imagem 6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0CE3FF4C-C66E-5346-E7EC-F29383D94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0404" y="4572002"/>
            <a:ext cx="7141596" cy="228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13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EDF1B262-706C-5ADC-B8D2-F867E2F86B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2887" y="-1"/>
            <a:ext cx="613754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753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E1B9C3-964B-154D-A223-0A165C3E1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725528-A3C6-3820-A52E-A89AB52DB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Tabela, Linha do tempo&#10;&#10;O conteúdo gerado por IA pode estar incorreto.">
            <a:extLst>
              <a:ext uri="{FF2B5EF4-FFF2-40B4-BE49-F238E27FC236}">
                <a16:creationId xmlns:a16="http://schemas.microsoft.com/office/drawing/2014/main" id="{C0767923-544E-9D1D-C2BB-A2BFFFAD2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38" y="0"/>
            <a:ext cx="114673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016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182353-A5EF-D952-07AF-FD9C10D8B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Tabela&#10;&#10;O conteúdo gerado por IA pode estar incorreto.">
            <a:extLst>
              <a:ext uri="{FF2B5EF4-FFF2-40B4-BE49-F238E27FC236}">
                <a16:creationId xmlns:a16="http://schemas.microsoft.com/office/drawing/2014/main" id="{67303FA7-4B6B-E421-710F-F80E51F79A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926" y="491634"/>
            <a:ext cx="11174332" cy="588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183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BDC2FB-5C4E-4EB4-BFEE-6664B623F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44D9236D-5BE4-B287-1416-92BF6F7BAE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5490" y="313150"/>
            <a:ext cx="11398009" cy="626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763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18E189-6600-7653-EDEF-13A69E673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Tabela&#10;&#10;O conteúdo gerado por IA pode estar incorreto.">
            <a:extLst>
              <a:ext uri="{FF2B5EF4-FFF2-40B4-BE49-F238E27FC236}">
                <a16:creationId xmlns:a16="http://schemas.microsoft.com/office/drawing/2014/main" id="{5AA50371-F5C9-6B75-EC5D-50A094AA4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1873" y="206627"/>
            <a:ext cx="11208253" cy="644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725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Tabela&#10;&#10;O conteúdo gerado por IA pode estar incorreto.">
            <a:extLst>
              <a:ext uri="{FF2B5EF4-FFF2-40B4-BE49-F238E27FC236}">
                <a16:creationId xmlns:a16="http://schemas.microsoft.com/office/drawing/2014/main" id="{0D1731FF-F3FC-0072-1C7D-29B8DDE6C2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6004" y="280037"/>
            <a:ext cx="9969321" cy="629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319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Tabela&#10;&#10;O conteúdo gerado por IA pode estar incorreto.">
            <a:extLst>
              <a:ext uri="{FF2B5EF4-FFF2-40B4-BE49-F238E27FC236}">
                <a16:creationId xmlns:a16="http://schemas.microsoft.com/office/drawing/2014/main" id="{4FAE8B4C-34A5-AAB4-CA6F-DD4445480C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339" y="951978"/>
            <a:ext cx="11643322" cy="470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542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0C3D25-7832-9A43-1F9E-5EE5A179A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997" y="-137786"/>
            <a:ext cx="11411211" cy="814191"/>
          </a:xfrm>
        </p:spPr>
        <p:txBody>
          <a:bodyPr>
            <a:normAutofit/>
          </a:bodyPr>
          <a:lstStyle/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MATRIZ DE REFERÊNCIA -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AVALIAÇÃO CONTÍNUA DA APRENDIZAGEM NOS ANOS FINAIS</a:t>
            </a:r>
          </a:p>
        </p:txBody>
      </p:sp>
      <p:pic>
        <p:nvPicPr>
          <p:cNvPr id="5" name="Espaço Reservado para Conteúdo 4" descr="Tabela&#10;&#10;O conteúdo gerado por IA pode estar incorreto.">
            <a:extLst>
              <a:ext uri="{FF2B5EF4-FFF2-40B4-BE49-F238E27FC236}">
                <a16:creationId xmlns:a16="http://schemas.microsoft.com/office/drawing/2014/main" id="{BFC72F12-B3D9-900F-E475-695BAE00A9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5514" y="630930"/>
            <a:ext cx="9884217" cy="575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58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469A70-3F5E-DA42-9B6F-7631DE36E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Tabela&#10;&#10;O conteúdo gerado por IA pode estar incorreto.">
            <a:extLst>
              <a:ext uri="{FF2B5EF4-FFF2-40B4-BE49-F238E27FC236}">
                <a16:creationId xmlns:a16="http://schemas.microsoft.com/office/drawing/2014/main" id="{F4DB4EB9-4872-F509-76C2-9EFED73868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176" y="429016"/>
            <a:ext cx="11485648" cy="599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84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abela&#10;&#10;O conteúdo gerado por IA pode estar incorreto.">
            <a:extLst>
              <a:ext uri="{FF2B5EF4-FFF2-40B4-BE49-F238E27FC236}">
                <a16:creationId xmlns:a16="http://schemas.microsoft.com/office/drawing/2014/main" id="{3AC2EEA1-129B-AC2F-1B5D-1DE658C62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319" y="1189973"/>
            <a:ext cx="11447592" cy="445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616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F0CC5E-665A-AD52-ABFF-1831E163F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COM QUAIS HABILIDADES TRABALHAR?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60FB21E-93EB-0DC3-DB65-FB1132006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SAEB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SEAMA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AVALIAÇÃO CONTÍNUA DA APRENDIZAGEM NOS ANOS FINAIS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UMA MATRIZ UNIFICADORA</a:t>
            </a:r>
            <a:endParaRPr lang="pt-BR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52525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96508E-6560-604D-95CD-949541052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Tabela&#10;&#10;O conteúdo gerado por IA pode estar incorreto.">
            <a:extLst>
              <a:ext uri="{FF2B5EF4-FFF2-40B4-BE49-F238E27FC236}">
                <a16:creationId xmlns:a16="http://schemas.microsoft.com/office/drawing/2014/main" id="{F86BD3E3-D307-572A-BF48-9DDE89D53E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574" y="310019"/>
            <a:ext cx="11560852" cy="623796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F21801A-2C05-4743-0AA0-7436F116401B}"/>
              </a:ext>
            </a:extLst>
          </p:cNvPr>
          <p:cNvSpPr txBox="1"/>
          <p:nvPr/>
        </p:nvSpPr>
        <p:spPr>
          <a:xfrm>
            <a:off x="803418" y="6286371"/>
            <a:ext cx="1107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https://download.inep.gov.br/educacao_basica/saeb/2018/documentos/saeb_documentos_de_referencia_versao_1.0.pdf</a:t>
            </a:r>
          </a:p>
        </p:txBody>
      </p:sp>
    </p:spTree>
    <p:extLst>
      <p:ext uri="{BB962C8B-B14F-4D97-AF65-F5344CB8AC3E}">
        <p14:creationId xmlns:p14="http://schemas.microsoft.com/office/powerpoint/2010/main" val="834822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453A63-D0F9-9D2E-909E-B15BA7265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Matriz unificada com base nos pontos de convergências e continuidades.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910F48-1E70-7353-61E2-1181DC810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solidFill>
                  <a:srgbClr val="002060"/>
                </a:solidFill>
                <a:latin typeface="Arial Black" panose="020B0A04020102020204" pitchFamily="34" charset="0"/>
              </a:rPr>
              <a:t>ATIVIDADE PRÁTICA</a:t>
            </a:r>
          </a:p>
        </p:txBody>
      </p:sp>
      <p:pic>
        <p:nvPicPr>
          <p:cNvPr id="5" name="Imagem 4" descr="Uma imagem contendo ampulheta, objeto, no interior, mesa&#10;&#10;O conteúdo gerado por IA pode estar incorreto.">
            <a:extLst>
              <a:ext uri="{FF2B5EF4-FFF2-40B4-BE49-F238E27FC236}">
                <a16:creationId xmlns:a16="http://schemas.microsoft.com/office/drawing/2014/main" id="{CDD03B0D-A129-569E-AB88-B565DA1CD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209" y="3694643"/>
            <a:ext cx="20955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266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3175E-BB32-32BB-F7B1-FFDF18670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8CCF6B-1203-9A9F-EBA0-89E7F47CD1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pt-BR" dirty="0"/>
            </a:br>
            <a:endParaRPr lang="pt-BR" dirty="0">
              <a:latin typeface="Amasis MT Pro Black" panose="02040A040500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3FDE54E-1691-4660-4EC6-AC293F62FCF2}"/>
              </a:ext>
            </a:extLst>
          </p:cNvPr>
          <p:cNvSpPr txBox="1"/>
          <p:nvPr/>
        </p:nvSpPr>
        <p:spPr>
          <a:xfrm>
            <a:off x="2444663" y="2712418"/>
            <a:ext cx="730267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rgbClr val="002060"/>
                </a:solidFill>
                <a:latin typeface="Amasis MT Pro Black" panose="02040A04050005020304" pitchFamily="18" charset="0"/>
              </a:rPr>
              <a:t>Os quatro Eixos Cognitivos </a:t>
            </a:r>
            <a:r>
              <a:rPr lang="pt-BR" sz="2400" dirty="0">
                <a:latin typeface="Amasis MT Pro Black" panose="02040A04050005020304" pitchFamily="18" charset="0"/>
              </a:rPr>
              <a:t>que configuram os objetivos educacionais a serem avaliados em larga escala pelo Saeb na área da linguagem: </a:t>
            </a:r>
            <a:r>
              <a:rPr lang="pt-BR" sz="2400" dirty="0">
                <a:solidFill>
                  <a:srgbClr val="002060"/>
                </a:solidFill>
                <a:latin typeface="Amasis MT Pro Black" panose="02040A04050005020304" pitchFamily="18" charset="0"/>
              </a:rPr>
              <a:t>reconhecer, analisar, avaliar e produzir.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12D1BAA-473A-E3AC-573C-BD32126BEB5B}"/>
              </a:ext>
            </a:extLst>
          </p:cNvPr>
          <p:cNvSpPr txBox="1"/>
          <p:nvPr/>
        </p:nvSpPr>
        <p:spPr>
          <a:xfrm>
            <a:off x="4160091" y="1686465"/>
            <a:ext cx="3645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  <a:latin typeface="Amasis MT Pro Black" panose="02040A04050005020304" pitchFamily="18" charset="0"/>
              </a:rPr>
              <a:t>APROFUNDANDO O TEMA</a:t>
            </a:r>
          </a:p>
        </p:txBody>
      </p:sp>
    </p:spTree>
    <p:extLst>
      <p:ext uri="{BB962C8B-B14F-4D97-AF65-F5344CB8AC3E}">
        <p14:creationId xmlns:p14="http://schemas.microsoft.com/office/powerpoint/2010/main" val="19267537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35BBF-1A80-731E-0FD9-BB06A7D3E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B0D21B-A7A8-69E1-702C-FBD6C1741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Tabela&#10;&#10;O conteúdo gerado por IA pode estar incorreto.">
            <a:extLst>
              <a:ext uri="{FF2B5EF4-FFF2-40B4-BE49-F238E27FC236}">
                <a16:creationId xmlns:a16="http://schemas.microsoft.com/office/drawing/2014/main" id="{90B668F9-296D-97F1-A2EC-3CC65FE8BE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574" y="310019"/>
            <a:ext cx="11560852" cy="623796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4C648D1-3954-391D-9E36-F7E0A06427AE}"/>
              </a:ext>
            </a:extLst>
          </p:cNvPr>
          <p:cNvSpPr txBox="1"/>
          <p:nvPr/>
        </p:nvSpPr>
        <p:spPr>
          <a:xfrm>
            <a:off x="803418" y="6286371"/>
            <a:ext cx="110730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100" dirty="0"/>
              <a:t>https://download.inep.gov.br/educacao_basica/saeb/2018/documentos/saeb_documentos_de_referencia_versao_1.0.pdf</a:t>
            </a:r>
          </a:p>
        </p:txBody>
      </p:sp>
    </p:spTree>
    <p:extLst>
      <p:ext uri="{BB962C8B-B14F-4D97-AF65-F5344CB8AC3E}">
        <p14:creationId xmlns:p14="http://schemas.microsoft.com/office/powerpoint/2010/main" val="12229657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8CDF6-9392-B85F-2855-893FC2969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xto&#10;&#10;O conteúdo gerado por IA pode estar incorreto.">
            <a:extLst>
              <a:ext uri="{FF2B5EF4-FFF2-40B4-BE49-F238E27FC236}">
                <a16:creationId xmlns:a16="http://schemas.microsoft.com/office/drawing/2014/main" id="{B06744DD-637A-BF96-A983-19C053D55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0253" y="1118298"/>
            <a:ext cx="4336653" cy="4624484"/>
          </a:xfrm>
          <a:prstGeom prst="rect">
            <a:avLst/>
          </a:prstGeom>
        </p:spPr>
      </p:pic>
      <p:pic>
        <p:nvPicPr>
          <p:cNvPr id="9" name="Espaço Reservado para Conteúdo 4" descr="Texto, Carta&#10;&#10;O conteúdo gerado por IA pode estar incorreto.">
            <a:extLst>
              <a:ext uri="{FF2B5EF4-FFF2-40B4-BE49-F238E27FC236}">
                <a16:creationId xmlns:a16="http://schemas.microsoft.com/office/drawing/2014/main" id="{532DE472-533D-944E-0673-227C8FE213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5094" y="2508532"/>
            <a:ext cx="6724950" cy="324345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E226E0D7-D6B1-3B44-FE79-F42FB9D3D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870830"/>
            <a:ext cx="5543809" cy="1415169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Arial Black" panose="020B0A04020102020204" pitchFamily="34" charset="0"/>
              </a:rPr>
              <a:t>Taxonomia de Bloom</a:t>
            </a:r>
            <a:br>
              <a:rPr lang="pt-BR" dirty="0"/>
            </a:b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58B87AB-3FD1-AA4A-0C0A-38FC8AAC38F1}"/>
              </a:ext>
            </a:extLst>
          </p:cNvPr>
          <p:cNvSpPr txBox="1"/>
          <p:nvPr/>
        </p:nvSpPr>
        <p:spPr>
          <a:xfrm>
            <a:off x="2317315" y="5974515"/>
            <a:ext cx="9043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https://apps.univesp.br/taxonomia-de-bloom/</a:t>
            </a:r>
          </a:p>
        </p:txBody>
      </p:sp>
    </p:spTree>
    <p:extLst>
      <p:ext uri="{BB962C8B-B14F-4D97-AF65-F5344CB8AC3E}">
        <p14:creationId xmlns:p14="http://schemas.microsoft.com/office/powerpoint/2010/main" val="41511364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BF80ED-3E24-316E-B4FC-9F24612B4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TBR proporciona a base para criação de instrumentos de avaliação e adoção de estratégias diferenciadas, facilitando, avaliando e estimulando o desempenho dos alunos na aquisição de conhecimentos de diversos níveis. Além disso, incentiva os professores a ajudarem os alunos a adquirirem competências específicas, de maneira estruturada, partindo do domínio de habilidades simples (fatos) até as mais complexas (conceitos) (</a:t>
            </a:r>
            <a:r>
              <a:rPr lang="pt-BR" sz="2200" dirty="0" err="1">
                <a:latin typeface="Arial" panose="020B0604020202020204" pitchFamily="34" charset="0"/>
                <a:cs typeface="Arial" panose="020B0604020202020204" pitchFamily="34" charset="0"/>
              </a:rPr>
              <a:t>Belhot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; Ferraz, 2010)</a:t>
            </a:r>
          </a:p>
          <a:p>
            <a:endParaRPr lang="pt-BR" dirty="0"/>
          </a:p>
          <a:p>
            <a:pPr algn="r"/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https://www.ppgpe.eel.usp.br/sites/files/www.ppgpe.eel.usp.br/publico/2025-04/Produto%20Educacional_Manual%20Did%C3%A1tico%20%281%29.pdf</a:t>
            </a:r>
          </a:p>
        </p:txBody>
      </p:sp>
    </p:spTree>
    <p:extLst>
      <p:ext uri="{BB962C8B-B14F-4D97-AF65-F5344CB8AC3E}">
        <p14:creationId xmlns:p14="http://schemas.microsoft.com/office/powerpoint/2010/main" val="4732564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CDBEDF-B29D-AEE3-65B2-9D577A16D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solidFill>
                  <a:srgbClr val="002060"/>
                </a:solidFill>
                <a:latin typeface="Arial Black" panose="020B0A04020102020204" pitchFamily="34" charset="0"/>
              </a:rPr>
              <a:t>Eixos Cognitivos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10052A-CF65-41B7-CCA3-0E2292DFC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partir do estudo das habilidades da BNCC, dos referenciais das avaliações internacionais e de uma taxonomia de aprendizagem (ANDERSON et al., 2014), definiram se para Linguagens quatro Eixos Cognitivos que configuram os objetivos educacionais a serem avaliados em larga escala pelo Saeb. São eles: reconhecer, analisar, avaliar e produzir.</a:t>
            </a:r>
          </a:p>
          <a:p>
            <a:endParaRPr lang="pt-BR" dirty="0"/>
          </a:p>
          <a:p>
            <a:pPr algn="r"/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https://download.inep.gov.br/educacao_basica/saeb/2018/documentos/saeb_documentos_de_referencia_versao_1.0.pdf</a:t>
            </a:r>
          </a:p>
        </p:txBody>
      </p:sp>
    </p:spTree>
    <p:extLst>
      <p:ext uri="{BB962C8B-B14F-4D97-AF65-F5344CB8AC3E}">
        <p14:creationId xmlns:p14="http://schemas.microsoft.com/office/powerpoint/2010/main" val="36166980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A11D92-B836-B417-25EC-1998A3D7C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Reconhecer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A64F5E-F362-EE63-557E-B0D19FBB1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Esse eixo cognitivo relaciona-se à distinção e à seleção de uma determinada informação, assim como à busca por uma informação relevante para a construção do conhecimento. Nesse sentido, há uma priorização do conhecimento de detalhes e de aspectos específicos, tais como: elementos constitutivos, características, categorias, funções, recursos, padrões, valores, finalidade, usos e mecanismos. Esses elementos poderão estar presentes no âmbito das práticas linguísticas, corporais e artísticas</a:t>
            </a:r>
          </a:p>
        </p:txBody>
      </p:sp>
    </p:spTree>
    <p:extLst>
      <p:ext uri="{BB962C8B-B14F-4D97-AF65-F5344CB8AC3E}">
        <p14:creationId xmlns:p14="http://schemas.microsoft.com/office/powerpoint/2010/main" val="28772677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21F8B7-6690-3C6F-0AD4-12F16BB79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Analisar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DFC74C-B4FF-9441-58DC-665C1B5D6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978" y="2556932"/>
            <a:ext cx="10283869" cy="3318936"/>
          </a:xfrm>
        </p:spPr>
        <p:txBody>
          <a:bodyPr>
            <a:noAutofit/>
          </a:bodyPr>
          <a:lstStyle/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Esse eixo cognitivo relaciona-se ao entendimento sobre a inter-relação existente entre as partes, com a finalidade de apreender a estrutura final do objeto de conhecimento, bem como de reconhecer os princípios organizacionais envolvidos. Deverá primar pela comparação de informações ou elementos constitutivos; análise de emprego de recursos, mecanismos ou estratégias; análise de organização, relação e produção; distinção de fatos, inferência de informações, valores e sentidos produzidos; interpretação de características, formas e estilos; contraposição de perspectivas. Esses elementos poderão estar presentes no âmbito das práticas linguísticas, corporais e artísticas.</a:t>
            </a:r>
          </a:p>
        </p:txBody>
      </p:sp>
    </p:spTree>
    <p:extLst>
      <p:ext uri="{BB962C8B-B14F-4D97-AF65-F5344CB8AC3E}">
        <p14:creationId xmlns:p14="http://schemas.microsoft.com/office/powerpoint/2010/main" val="17389367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E79004-0A75-1EA3-768F-8676151A2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Avaliar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57C123-4923-1E82-DFB1-CA3DDC987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Esse eixo cognitivo relaciona-se à realização de julgamentos baseados em critérios e padrões qualitativos e quantitativos para atendimento de um determinado objetivo. Nesse sentido, há a possibilidade de estabelecer julgamentos, críticas, justificativas e recomendações. Esses elementos poderão estar presentes no âmbito das práticas linguísticas, corporais e artísticas</a:t>
            </a:r>
          </a:p>
        </p:txBody>
      </p:sp>
    </p:spTree>
    <p:extLst>
      <p:ext uri="{BB962C8B-B14F-4D97-AF65-F5344CB8AC3E}">
        <p14:creationId xmlns:p14="http://schemas.microsoft.com/office/powerpoint/2010/main" val="3307582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FAB0E7-ACFF-CD3E-88BF-C3BDCEAB6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Produzir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AF6815-4DF4-8B13-82E7-7CDB9302C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Esse eixo cognitivo relaciona-se à criação textual a partir de conhecimentos e habilidades de escrita previamente adquiridos, tendo por base o desenvolvimento de ideias. Como etapas da produção escrita, prevê-se a generalização, o planejamento, o desenvolvimento e a edição. Esses elementos estarão presentes no âmbito das práticas de produção de texto em língua portuguesa.</a:t>
            </a:r>
          </a:p>
        </p:txBody>
      </p:sp>
    </p:spTree>
    <p:extLst>
      <p:ext uri="{BB962C8B-B14F-4D97-AF65-F5344CB8AC3E}">
        <p14:creationId xmlns:p14="http://schemas.microsoft.com/office/powerpoint/2010/main" val="37335373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C0CCB9-D199-6574-3585-1C752D320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Interface gráfica do usuário, Tabela&#10;&#10;O conteúdo gerado por IA pode estar incorreto.">
            <a:extLst>
              <a:ext uri="{FF2B5EF4-FFF2-40B4-BE49-F238E27FC236}">
                <a16:creationId xmlns:a16="http://schemas.microsoft.com/office/drawing/2014/main" id="{674B5F9E-4E0D-2280-1304-4759BE61FD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" t="14483" r="2519" b="22778"/>
          <a:stretch>
            <a:fillRect/>
          </a:stretch>
        </p:blipFill>
        <p:spPr>
          <a:xfrm>
            <a:off x="441802" y="659182"/>
            <a:ext cx="11308396" cy="5339219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0B66831F-27B0-F93A-C997-BD06348CA345}"/>
                  </a:ext>
                </a:extLst>
              </p14:cNvPr>
              <p14:cNvContentPartPr/>
              <p14:nvPr/>
            </p14:nvContentPartPr>
            <p14:xfrm>
              <a:off x="10333627" y="1916482"/>
              <a:ext cx="901080" cy="13680"/>
            </p14:xfrm>
          </p:contentPart>
        </mc:Choice>
        <mc:Fallback xmlns=""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0B66831F-27B0-F93A-C997-BD06348CA34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279627" y="1808482"/>
                <a:ext cx="100872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7AC5B9B4-35E2-7AA4-7273-F7D84A657A17}"/>
                  </a:ext>
                </a:extLst>
              </p14:cNvPr>
              <p14:cNvContentPartPr/>
              <p14:nvPr/>
            </p14:nvContentPartPr>
            <p14:xfrm>
              <a:off x="6938827" y="1866082"/>
              <a:ext cx="638280" cy="36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7AC5B9B4-35E2-7AA4-7273-F7D84A657A1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85187" y="1758082"/>
                <a:ext cx="7459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3D2F8971-8B88-85BA-7080-325339E544A8}"/>
                  </a:ext>
                </a:extLst>
              </p14:cNvPr>
              <p14:cNvContentPartPr/>
              <p14:nvPr/>
            </p14:nvContentPartPr>
            <p14:xfrm>
              <a:off x="3231187" y="3669682"/>
              <a:ext cx="1026360" cy="64440"/>
            </p14:xfrm>
          </p:contentPart>
        </mc:Choice>
        <mc:Fallback xmlns=""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3D2F8971-8B88-85BA-7080-325339E544A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177547" y="3562042"/>
                <a:ext cx="1134000" cy="28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89339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CA4561-C5E1-CFF1-36AA-FEF60138A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6994E3-CE8A-B3D9-995A-917BE0E37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9D068BDB-6D4B-9044-9D9F-BCD275ACD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83" y="191532"/>
            <a:ext cx="11560687" cy="621332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393B5F3-D784-9B0C-B68C-75DA0F834C51}"/>
              </a:ext>
            </a:extLst>
          </p:cNvPr>
          <p:cNvSpPr txBox="1"/>
          <p:nvPr/>
        </p:nvSpPr>
        <p:spPr>
          <a:xfrm>
            <a:off x="935276" y="6404859"/>
            <a:ext cx="10321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https://www.ppgpe.eel.usp.br/sites/files/www.ppgpe.eel.usp.br/publico/2025-04/Produto%20Educacional_Manual%20Did%C3%A1tico%20%281%29.pdf</a:t>
            </a:r>
          </a:p>
        </p:txBody>
      </p:sp>
    </p:spTree>
    <p:extLst>
      <p:ext uri="{BB962C8B-B14F-4D97-AF65-F5344CB8AC3E}">
        <p14:creationId xmlns:p14="http://schemas.microsoft.com/office/powerpoint/2010/main" val="29329200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5D850-5289-BCCB-78CA-29D53A911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5">
            <a:extLst>
              <a:ext uri="{FF2B5EF4-FFF2-40B4-BE49-F238E27FC236}">
                <a16:creationId xmlns:a16="http://schemas.microsoft.com/office/drawing/2014/main" id="{A948EECE-8617-8E1D-53FA-1106190D1D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pt-BR" dirty="0">
                <a:solidFill>
                  <a:srgbClr val="002060"/>
                </a:solidFill>
                <a:latin typeface="Arial Black" panose="020B0A04020102020204" pitchFamily="34" charset="0"/>
              </a:rPr>
              <a:t>ANÁLISE PRÁTICA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F74B0AE-CDAE-F1B7-6FF5-27231D542F1A}"/>
              </a:ext>
            </a:extLst>
          </p:cNvPr>
          <p:cNvSpPr txBox="1"/>
          <p:nvPr/>
        </p:nvSpPr>
        <p:spPr>
          <a:xfrm>
            <a:off x="2692398" y="1670377"/>
            <a:ext cx="7107131" cy="1758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ITENS COM BASE NOS QUATROS EIXOS COGNITIVOS QUE CONFIGURAM OS OBJETIVOS EDUCACIONAIS NA ÁREA DA LINGUAGEM.</a:t>
            </a:r>
          </a:p>
        </p:txBody>
      </p:sp>
      <p:pic>
        <p:nvPicPr>
          <p:cNvPr id="3" name="Imagem 2" descr="Uma imagem contendo ampulheta, objeto, no interior, mesa&#10;&#10;O conteúdo gerado por IA pode estar incorreto.">
            <a:extLst>
              <a:ext uri="{FF2B5EF4-FFF2-40B4-BE49-F238E27FC236}">
                <a16:creationId xmlns:a16="http://schemas.microsoft.com/office/drawing/2014/main" id="{AE1D1FCF-6E4F-C872-B414-4CCB35687A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0" y="4676775"/>
            <a:ext cx="20955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008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3A378-4B65-D7E8-D1F3-F5D8698A6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5">
            <a:extLst>
              <a:ext uri="{FF2B5EF4-FFF2-40B4-BE49-F238E27FC236}">
                <a16:creationId xmlns:a16="http://schemas.microsoft.com/office/drawing/2014/main" id="{E9D62188-7256-A87B-2FA1-A1B7D91F1D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8164" y="1575147"/>
            <a:ext cx="6815669" cy="1320802"/>
          </a:xfrm>
        </p:spPr>
        <p:txBody>
          <a:bodyPr>
            <a:normAutofit fontScale="92500" lnSpcReduction="20000"/>
          </a:bodyPr>
          <a:lstStyle/>
          <a:p>
            <a:endParaRPr lang="pt-BR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pt-BR" sz="3000" b="1" dirty="0"/>
              <a:t>EIXO COGNITIVO</a:t>
            </a:r>
            <a:endParaRPr lang="pt-BR" sz="3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pt-BR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RECONHECER</a:t>
            </a:r>
          </a:p>
          <a:p>
            <a:endParaRPr lang="pt-BR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m 1" descr="Diagrama&#10;&#10;O conteúdo gerado por IA pode estar incorreto.">
            <a:extLst>
              <a:ext uri="{FF2B5EF4-FFF2-40B4-BE49-F238E27FC236}">
                <a16:creationId xmlns:a16="http://schemas.microsoft.com/office/drawing/2014/main" id="{0031BBA2-FD7C-3D1D-F6CF-E227210C35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03" t="2851" r="1842" b="12621"/>
          <a:stretch>
            <a:fillRect/>
          </a:stretch>
        </p:blipFill>
        <p:spPr>
          <a:xfrm>
            <a:off x="2153001" y="2995471"/>
            <a:ext cx="7885997" cy="386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378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B6F70BF6-9986-D1C8-217A-7EE2592F1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046" y="162896"/>
            <a:ext cx="7690981" cy="6532207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D2CFB11-B928-C921-7CDA-C0F330A8A369}"/>
              </a:ext>
            </a:extLst>
          </p:cNvPr>
          <p:cNvSpPr txBox="1">
            <a:spLocks/>
          </p:cNvSpPr>
          <p:nvPr/>
        </p:nvSpPr>
        <p:spPr>
          <a:xfrm>
            <a:off x="8567802" y="282129"/>
            <a:ext cx="3043825" cy="487262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AVALIAÇÃO CONTÍNUA 2024 - CICLO II - 9º ANO DO ENSINO FUNDAMENTAL </a:t>
            </a:r>
          </a:p>
          <a:p>
            <a:r>
              <a:rPr lang="pt-B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HABILIDADES DA NOVA MATRIZ DE REFERÊNCIA DO SAEB/SEAMA (BNCC)</a:t>
            </a:r>
          </a:p>
          <a:p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EIXO DO CONHECIMENTO:</a:t>
            </a:r>
          </a:p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LEITURA</a:t>
            </a:r>
            <a:b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H1 - IDENTIFICAR O USO DE RECURSOS PERSUASIVOS EM TEXTOS VERBAIS E NÃO VERBAIS.</a:t>
            </a:r>
          </a:p>
        </p:txBody>
      </p:sp>
    </p:spTree>
    <p:extLst>
      <p:ext uri="{BB962C8B-B14F-4D97-AF65-F5344CB8AC3E}">
        <p14:creationId xmlns:p14="http://schemas.microsoft.com/office/powerpoint/2010/main" val="15415489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Texto, Carta&#10;&#10;O conteúdo gerado por IA pode estar incorreto.">
            <a:extLst>
              <a:ext uri="{FF2B5EF4-FFF2-40B4-BE49-F238E27FC236}">
                <a16:creationId xmlns:a16="http://schemas.microsoft.com/office/drawing/2014/main" id="{62DC6CF4-42E1-4F7A-49D5-96DFCCCFBC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2" y="112194"/>
            <a:ext cx="9319365" cy="663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9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6DA10BFB-E4B2-88C6-3952-38664988A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457" y="707866"/>
            <a:ext cx="10767664" cy="2410039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E5E04957-4600-892F-82F7-0974141E3E9D}"/>
              </a:ext>
            </a:extLst>
          </p:cNvPr>
          <p:cNvSpPr txBox="1">
            <a:spLocks/>
          </p:cNvSpPr>
          <p:nvPr/>
        </p:nvSpPr>
        <p:spPr>
          <a:xfrm>
            <a:off x="3256767" y="3858948"/>
            <a:ext cx="8271354" cy="229118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EIXO DO CONHECIMENTO:</a:t>
            </a:r>
          </a:p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LEITURA</a:t>
            </a: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H3 – IDENTIFICAR FORMAS DE ORGANIZAÇÃO DE TEXTOS NORMATIVOS, LEGAIS E/OU REIVINDICATÓRIOS.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B09B918-3BC6-E913-8E85-12165C40B2F5}"/>
              </a:ext>
            </a:extLst>
          </p:cNvPr>
          <p:cNvSpPr txBox="1"/>
          <p:nvPr/>
        </p:nvSpPr>
        <p:spPr>
          <a:xfrm>
            <a:off x="663879" y="2440797"/>
            <a:ext cx="849264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pt-BR" sz="2000" dirty="0"/>
            </a:b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979814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Texto, Carta&#10;&#10;O conteúdo gerado por IA pode estar incorreto.">
            <a:extLst>
              <a:ext uri="{FF2B5EF4-FFF2-40B4-BE49-F238E27FC236}">
                <a16:creationId xmlns:a16="http://schemas.microsoft.com/office/drawing/2014/main" id="{CFFC2D37-747F-059F-409D-5D56DF3FD5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502" y="111125"/>
            <a:ext cx="9273943" cy="4172776"/>
          </a:xfrm>
          <a:prstGeom prst="rect">
            <a:avLst/>
          </a:prstGeom>
        </p:spPr>
      </p:pic>
      <p:pic>
        <p:nvPicPr>
          <p:cNvPr id="7" name="Imagem 6" descr="Interface gráfica do usuário, Texto, Aplicativo, Carta&#10;&#10;O conteúdo gerado por IA pode estar incorreto.">
            <a:extLst>
              <a:ext uri="{FF2B5EF4-FFF2-40B4-BE49-F238E27FC236}">
                <a16:creationId xmlns:a16="http://schemas.microsoft.com/office/drawing/2014/main" id="{613BBB0D-CD36-F916-E02C-1115D833E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01" y="4308015"/>
            <a:ext cx="9273943" cy="2438859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705ADA75-B95D-78E3-CBBC-947E4560B31C}"/>
              </a:ext>
            </a:extLst>
          </p:cNvPr>
          <p:cNvSpPr txBox="1">
            <a:spLocks/>
          </p:cNvSpPr>
          <p:nvPr/>
        </p:nvSpPr>
        <p:spPr>
          <a:xfrm>
            <a:off x="9378184" y="939453"/>
            <a:ext cx="2165957" cy="377033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EIXO DO CONHECIMENTO:</a:t>
            </a:r>
          </a:p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LEITURA</a:t>
            </a:r>
          </a:p>
          <a:p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H5 – IDENTIFICAR ELEMENTOS CONSTITUTIVOS DE GÊNEROS DE DIVULGAÇÃO CIENTÍFICA.</a:t>
            </a:r>
          </a:p>
        </p:txBody>
      </p:sp>
    </p:spTree>
    <p:extLst>
      <p:ext uri="{BB962C8B-B14F-4D97-AF65-F5344CB8AC3E}">
        <p14:creationId xmlns:p14="http://schemas.microsoft.com/office/powerpoint/2010/main" val="35163093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D498E-B793-AAF0-301A-772D0385F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5">
            <a:extLst>
              <a:ext uri="{FF2B5EF4-FFF2-40B4-BE49-F238E27FC236}">
                <a16:creationId xmlns:a16="http://schemas.microsoft.com/office/drawing/2014/main" id="{161F6356-4470-417E-2AE9-D53E6A929B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8164" y="1575147"/>
            <a:ext cx="6815669" cy="1320802"/>
          </a:xfrm>
        </p:spPr>
        <p:txBody>
          <a:bodyPr>
            <a:normAutofit fontScale="92500" lnSpcReduction="20000"/>
          </a:bodyPr>
          <a:lstStyle/>
          <a:p>
            <a:endParaRPr lang="pt-BR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pt-BR" sz="3000" b="1" dirty="0"/>
              <a:t>EIXO COGNITIVO</a:t>
            </a:r>
            <a:endParaRPr lang="pt-BR" sz="3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pt-BR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ANALISAR</a:t>
            </a:r>
          </a:p>
          <a:p>
            <a:endParaRPr lang="pt-BR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m 1" descr="Diagrama&#10;&#10;O conteúdo gerado por IA pode estar incorreto.">
            <a:extLst>
              <a:ext uri="{FF2B5EF4-FFF2-40B4-BE49-F238E27FC236}">
                <a16:creationId xmlns:a16="http://schemas.microsoft.com/office/drawing/2014/main" id="{8284712E-2F09-2160-FA63-E11E87405A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03" t="2851" r="1842" b="12621"/>
          <a:stretch>
            <a:fillRect/>
          </a:stretch>
        </p:blipFill>
        <p:spPr>
          <a:xfrm>
            <a:off x="2153001" y="2995471"/>
            <a:ext cx="7885997" cy="386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0674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Tabela&#10;&#10;O conteúdo gerado por IA pode estar incorreto.">
            <a:extLst>
              <a:ext uri="{FF2B5EF4-FFF2-40B4-BE49-F238E27FC236}">
                <a16:creationId xmlns:a16="http://schemas.microsoft.com/office/drawing/2014/main" id="{F53D2B78-D705-7585-3E66-5EA35B01DB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648" y="400832"/>
            <a:ext cx="8837566" cy="5976724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96D928D-106B-96B0-9835-A528E258E810}"/>
              </a:ext>
            </a:extLst>
          </p:cNvPr>
          <p:cNvSpPr txBox="1">
            <a:spLocks/>
          </p:cNvSpPr>
          <p:nvPr/>
        </p:nvSpPr>
        <p:spPr>
          <a:xfrm>
            <a:off x="9294311" y="338201"/>
            <a:ext cx="2165957" cy="411363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pt-BR" sz="1400" dirty="0"/>
            </a:br>
            <a:br>
              <a:rPr lang="pt-BR" sz="1400" dirty="0"/>
            </a:br>
            <a:br>
              <a:rPr lang="pt-BR" sz="1400" dirty="0"/>
            </a:br>
            <a:br>
              <a:rPr lang="pt-BR" sz="1400" dirty="0"/>
            </a:b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EIXO DO CONHECIMENTO:</a:t>
            </a:r>
          </a:p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LEITURA</a:t>
            </a: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H8 - INFERIR A PRESENÇA DE VALORES SOCIAIS, CULTURAIS E HUMANOS EM TEXTOS LITERÁRIOS</a:t>
            </a:r>
          </a:p>
        </p:txBody>
      </p:sp>
    </p:spTree>
    <p:extLst>
      <p:ext uri="{BB962C8B-B14F-4D97-AF65-F5344CB8AC3E}">
        <p14:creationId xmlns:p14="http://schemas.microsoft.com/office/powerpoint/2010/main" val="19842090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72186C-042E-3E85-3591-A36F0FB64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Espaço Reservado para Conteúdo 6" descr="Texto, Carta&#10;&#10;O conteúdo gerado por IA pode estar incorreto.">
            <a:extLst>
              <a:ext uri="{FF2B5EF4-FFF2-40B4-BE49-F238E27FC236}">
                <a16:creationId xmlns:a16="http://schemas.microsoft.com/office/drawing/2014/main" id="{ECFC8FF5-31C0-584A-B0E8-77F2A4D58A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399" y="3203863"/>
            <a:ext cx="11268692" cy="3530693"/>
          </a:xfrm>
          <a:prstGeom prst="rect">
            <a:avLst/>
          </a:prstGeom>
        </p:spPr>
      </p:pic>
      <p:pic>
        <p:nvPicPr>
          <p:cNvPr id="9" name="Imagem 8" descr="Tela de celula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1CBA70C0-1FA3-5189-FF61-7A637FF81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398" y="123443"/>
            <a:ext cx="11327209" cy="302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5535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exto&#10;&#10;O conteúdo gerado por IA pode estar incorreto.">
            <a:extLst>
              <a:ext uri="{FF2B5EF4-FFF2-40B4-BE49-F238E27FC236}">
                <a16:creationId xmlns:a16="http://schemas.microsoft.com/office/drawing/2014/main" id="{F0A12E9D-249B-695A-FE27-94B7516B5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07" y="447417"/>
            <a:ext cx="9446848" cy="1968944"/>
          </a:xfrm>
          <a:prstGeom prst="rect">
            <a:avLst/>
          </a:prstGeom>
        </p:spPr>
      </p:pic>
      <p:pic>
        <p:nvPicPr>
          <p:cNvPr id="7" name="Imagem 6" descr="Texto&#10;&#10;O conteúdo gerado por IA pode estar incorreto.">
            <a:extLst>
              <a:ext uri="{FF2B5EF4-FFF2-40B4-BE49-F238E27FC236}">
                <a16:creationId xmlns:a16="http://schemas.microsoft.com/office/drawing/2014/main" id="{F1FF8D29-0BDF-5B99-4B12-AC406EC80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07" y="3780788"/>
            <a:ext cx="9123431" cy="2519804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0D63705E-6751-7616-F3B6-9E2ADE29E6D9}"/>
              </a:ext>
            </a:extLst>
          </p:cNvPr>
          <p:cNvSpPr txBox="1">
            <a:spLocks/>
          </p:cNvSpPr>
          <p:nvPr/>
        </p:nvSpPr>
        <p:spPr>
          <a:xfrm>
            <a:off x="9279140" y="447417"/>
            <a:ext cx="2282383" cy="531455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pt-BR" sz="1400" dirty="0"/>
            </a:b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EIXO DO CONHECIMENTO:</a:t>
            </a:r>
          </a:p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LEITURA</a:t>
            </a: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H13 - ANALISAR MARCAS DE PARCIALIDADE EM TEXTOS JORNALÍSTICOS.</a:t>
            </a:r>
          </a:p>
          <a:p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EIXO DO CONHECIMENTO:</a:t>
            </a:r>
          </a:p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ANÁLISE LINGÍSTICA/SEMIÓTICA</a:t>
            </a:r>
          </a:p>
          <a:p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H21 - ANALISAR OS MECANISMOS QUE CONTRIBUEM PARA A PROGRESSÃO TEXTUAL.</a:t>
            </a:r>
          </a:p>
        </p:txBody>
      </p:sp>
    </p:spTree>
    <p:extLst>
      <p:ext uri="{BB962C8B-B14F-4D97-AF65-F5344CB8AC3E}">
        <p14:creationId xmlns:p14="http://schemas.microsoft.com/office/powerpoint/2010/main" val="3999861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Texto&#10;&#10;O conteúdo gerado por IA pode estar incorreto.">
            <a:extLst>
              <a:ext uri="{FF2B5EF4-FFF2-40B4-BE49-F238E27FC236}">
                <a16:creationId xmlns:a16="http://schemas.microsoft.com/office/drawing/2014/main" id="{B2F49045-F653-55E8-1F06-D58203D849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457" y="137786"/>
            <a:ext cx="8628732" cy="6601217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13B815B8-ADE7-9CA5-973E-421E5248DCC9}"/>
              </a:ext>
            </a:extLst>
          </p:cNvPr>
          <p:cNvSpPr txBox="1">
            <a:spLocks/>
          </p:cNvSpPr>
          <p:nvPr/>
        </p:nvSpPr>
        <p:spPr>
          <a:xfrm>
            <a:off x="9213173" y="498717"/>
            <a:ext cx="2323298" cy="451679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EIXO DO CONHECIMENTO:</a:t>
            </a:r>
          </a:p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ANÁLISE LINGÍSTICA/SEMIÓTICA</a:t>
            </a: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H19 – ANALISAR O USO DE FIGURAS DE LINGUAGEM COMO ESTRATÉGIA ARGUMENTATIVA</a:t>
            </a:r>
          </a:p>
        </p:txBody>
      </p:sp>
    </p:spTree>
    <p:extLst>
      <p:ext uri="{BB962C8B-B14F-4D97-AF65-F5344CB8AC3E}">
        <p14:creationId xmlns:p14="http://schemas.microsoft.com/office/powerpoint/2010/main" val="21073052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19C4101B-3BB1-B956-1595-4E0769AE41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785" y="2311212"/>
            <a:ext cx="9118939" cy="441979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7E294DFD-E678-46C7-1409-56A8BD217638}"/>
              </a:ext>
            </a:extLst>
          </p:cNvPr>
          <p:cNvSpPr txBox="1">
            <a:spLocks/>
          </p:cNvSpPr>
          <p:nvPr/>
        </p:nvSpPr>
        <p:spPr>
          <a:xfrm>
            <a:off x="9313382" y="577080"/>
            <a:ext cx="2335824" cy="451679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EIXO DO CONHECIMENTO:</a:t>
            </a:r>
          </a:p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ANÁLISE LINGÍSTICA/SEMIÓTICA</a:t>
            </a: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H23 – ANALISAR AS VARIEDADES LINGUÍSTICAS EM TEXTOS</a:t>
            </a:r>
          </a:p>
        </p:txBody>
      </p:sp>
      <p:pic>
        <p:nvPicPr>
          <p:cNvPr id="8" name="Imagem 7" descr="Tela de celula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E2F787BA-1081-5DA0-ED88-153F3E9A6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86" y="126994"/>
            <a:ext cx="9119369" cy="218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130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AA1252EE-BE44-4ED1-6167-E0B0533962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887" y="125260"/>
            <a:ext cx="8344462" cy="663136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BFA1050B-29A3-1EBB-4CB0-8EB17CD8A201}"/>
              </a:ext>
            </a:extLst>
          </p:cNvPr>
          <p:cNvSpPr txBox="1">
            <a:spLocks/>
          </p:cNvSpPr>
          <p:nvPr/>
        </p:nvSpPr>
        <p:spPr>
          <a:xfrm>
            <a:off x="9093895" y="588722"/>
            <a:ext cx="2442576" cy="383296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pt-BR" sz="1400" dirty="0"/>
            </a:br>
            <a:br>
              <a:rPr lang="pt-BR" sz="1400" dirty="0"/>
            </a:br>
            <a:br>
              <a:rPr lang="pt-BR" sz="1400" dirty="0"/>
            </a:br>
            <a:br>
              <a:rPr lang="pt-BR" sz="1400" dirty="0"/>
            </a:b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EIXO DO CONHECIMENTO:</a:t>
            </a:r>
          </a:p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LEITURA</a:t>
            </a: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H9 – ANALISAR EFEITOS DE SENTIDO PRODUZIDO PELO USO DE FORMAS DE APROPRIAÇÃO TEXTUAL (PA RÁFRASE, CITAÇÃO ETC.).</a:t>
            </a:r>
          </a:p>
        </p:txBody>
      </p:sp>
    </p:spTree>
    <p:extLst>
      <p:ext uri="{BB962C8B-B14F-4D97-AF65-F5344CB8AC3E}">
        <p14:creationId xmlns:p14="http://schemas.microsoft.com/office/powerpoint/2010/main" val="25954984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7ED79C-758B-1572-86AB-65DDA2061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9155" y="1164921"/>
            <a:ext cx="2165957" cy="3582444"/>
          </a:xfrm>
        </p:spPr>
        <p:txBody>
          <a:bodyPr>
            <a:normAutofit/>
          </a:bodyPr>
          <a:lstStyle/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EIXO DO CONHECIMENTO:</a:t>
            </a: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LEITURA</a:t>
            </a: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H12 – INFERIR, EM TEXTOS MULTISSEMIÓTICOS, EFEITOS DE HUMOR, IRONIA E/OU CRÍTICA.</a:t>
            </a:r>
          </a:p>
        </p:txBody>
      </p:sp>
      <p:pic>
        <p:nvPicPr>
          <p:cNvPr id="5" name="Espaço Reservado para Conteúdo 4" descr="Diagrama&#10;&#10;O conteúdo gerado por IA pode estar incorreto.">
            <a:extLst>
              <a:ext uri="{FF2B5EF4-FFF2-40B4-BE49-F238E27FC236}">
                <a16:creationId xmlns:a16="http://schemas.microsoft.com/office/drawing/2014/main" id="{5D987469-D884-9DFF-1129-1EF0A97C67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051" y="138985"/>
            <a:ext cx="8331018" cy="658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6706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70530-13BD-6CE4-74BE-945111D45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5">
            <a:extLst>
              <a:ext uri="{FF2B5EF4-FFF2-40B4-BE49-F238E27FC236}">
                <a16:creationId xmlns:a16="http://schemas.microsoft.com/office/drawing/2014/main" id="{1A9BF57B-801A-B1A0-3F1E-33C190086B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8164" y="1575147"/>
            <a:ext cx="6815669" cy="1320802"/>
          </a:xfrm>
        </p:spPr>
        <p:txBody>
          <a:bodyPr>
            <a:normAutofit fontScale="92500" lnSpcReduction="20000"/>
          </a:bodyPr>
          <a:lstStyle/>
          <a:p>
            <a:endParaRPr lang="pt-BR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pt-BR" sz="3000" b="1" dirty="0"/>
              <a:t>EIXO COGNITIVO</a:t>
            </a:r>
            <a:endParaRPr lang="pt-BR" sz="3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pt-BR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AVALIAR</a:t>
            </a:r>
          </a:p>
          <a:p>
            <a:endParaRPr lang="pt-BR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m 1" descr="Diagrama&#10;&#10;O conteúdo gerado por IA pode estar incorreto.">
            <a:extLst>
              <a:ext uri="{FF2B5EF4-FFF2-40B4-BE49-F238E27FC236}">
                <a16:creationId xmlns:a16="http://schemas.microsoft.com/office/drawing/2014/main" id="{D707215D-5DFA-F32C-CAC6-558014FCBF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03" t="2851" r="1842" b="12621"/>
          <a:stretch>
            <a:fillRect/>
          </a:stretch>
        </p:blipFill>
        <p:spPr>
          <a:xfrm>
            <a:off x="2153001" y="2995471"/>
            <a:ext cx="7885997" cy="386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761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E9A444A6-C2EB-8A23-0D79-6B44DED39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0007" y="0"/>
            <a:ext cx="8435779" cy="680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8801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23BCCC18-45E7-B23C-3793-1286DC982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64" y="77863"/>
            <a:ext cx="9481342" cy="5646532"/>
          </a:xfrm>
          <a:prstGeom prst="rect">
            <a:avLst/>
          </a:prstGeom>
        </p:spPr>
      </p:pic>
      <p:pic>
        <p:nvPicPr>
          <p:cNvPr id="7" name="Imagem 6" descr="Texto&#10;&#10;O conteúdo gerado por IA pode estar incorreto.">
            <a:extLst>
              <a:ext uri="{FF2B5EF4-FFF2-40B4-BE49-F238E27FC236}">
                <a16:creationId xmlns:a16="http://schemas.microsoft.com/office/drawing/2014/main" id="{42C21697-A728-DD13-A793-87F51206D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00" y="5724395"/>
            <a:ext cx="4171718" cy="1055742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9D65B1BA-6118-8B1F-05A2-D455BD6CB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9676" y="1133605"/>
            <a:ext cx="2165957" cy="4516794"/>
          </a:xfrm>
        </p:spPr>
        <p:txBody>
          <a:bodyPr>
            <a:normAutofit/>
          </a:bodyPr>
          <a:lstStyle/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EIXO DO CONHECIMENTO:</a:t>
            </a: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LEITURA</a:t>
            </a: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H17 - AVALIAR A FIDEDIGNIDADE DE INFORMAÇÕES SOBRE UM MESMO FATO DIVULGADO EM DIFERENTES VEÍCULOS E MÍDIAS.</a:t>
            </a:r>
          </a:p>
        </p:txBody>
      </p:sp>
    </p:spTree>
    <p:extLst>
      <p:ext uri="{BB962C8B-B14F-4D97-AF65-F5344CB8AC3E}">
        <p14:creationId xmlns:p14="http://schemas.microsoft.com/office/powerpoint/2010/main" val="27295283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exto, Carta&#10;&#10;O conteúdo gerado por IA pode estar incorreto.">
            <a:extLst>
              <a:ext uri="{FF2B5EF4-FFF2-40B4-BE49-F238E27FC236}">
                <a16:creationId xmlns:a16="http://schemas.microsoft.com/office/drawing/2014/main" id="{FCA28EA6-1C87-EB6B-B8E5-CB5683E26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82" y="584256"/>
            <a:ext cx="9369750" cy="5689487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D1959C4E-646C-5E43-35FD-B9E84B27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9364" y="656455"/>
            <a:ext cx="2353847" cy="4516794"/>
          </a:xfrm>
        </p:spPr>
        <p:txBody>
          <a:bodyPr>
            <a:normAutofit/>
          </a:bodyPr>
          <a:lstStyle/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EIXO DO CONHECIMENTO:</a:t>
            </a: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ANÁLISE LINGÍSTICA/SEMIÓTICA</a:t>
            </a: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H26 - AVALIAR A EFICÁCIA DAS ESTRATÉGIAS ARGUMENTATIVAS EM TEXTOS DE DIFERENTES GÊNEROS</a:t>
            </a:r>
          </a:p>
        </p:txBody>
      </p:sp>
    </p:spTree>
    <p:extLst>
      <p:ext uri="{BB962C8B-B14F-4D97-AF65-F5344CB8AC3E}">
        <p14:creationId xmlns:p14="http://schemas.microsoft.com/office/powerpoint/2010/main" val="28557214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2C1B0-2DB7-FB67-8F0C-1AA604FB0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39ABE7-932E-CCA3-7866-F71391D71D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4000" dirty="0">
                <a:latin typeface="Amasis MT Pro Black" panose="02040A04050005020304" pitchFamily="18" charset="0"/>
              </a:rPr>
              <a:t>BNCC NA PRÁTICA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C437F1-6838-C969-6A55-FE8A2BED9D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523" y="3657596"/>
            <a:ext cx="7452987" cy="1753647"/>
          </a:xfrm>
        </p:spPr>
        <p:txBody>
          <a:bodyPr>
            <a:noAutofit/>
          </a:bodyPr>
          <a:lstStyle/>
          <a:p>
            <a:r>
              <a:rPr lang="pt-BR" sz="2400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Estratégias para fortalecer o ensino com base nas habilidades avaliadas no SAEB, SEAMA e (na) AVALIAÇÃO CONTÍNUA DA APRENDIZAGEM NOS ANOS FINAIS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FFBCF2C-B9EA-4DF7-7CD4-924C8BC9DC8B}"/>
              </a:ext>
            </a:extLst>
          </p:cNvPr>
          <p:cNvSpPr txBox="1"/>
          <p:nvPr/>
        </p:nvSpPr>
        <p:spPr>
          <a:xfrm>
            <a:off x="9508067" y="5682175"/>
            <a:ext cx="2154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latin typeface="Arial Black" panose="020B0A04020102020204" pitchFamily="34" charset="0"/>
              </a:rPr>
              <a:t>2º dia</a:t>
            </a:r>
          </a:p>
        </p:txBody>
      </p:sp>
    </p:spTree>
    <p:extLst>
      <p:ext uri="{BB962C8B-B14F-4D97-AF65-F5344CB8AC3E}">
        <p14:creationId xmlns:p14="http://schemas.microsoft.com/office/powerpoint/2010/main" val="1743362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7AA1C9-AFAC-0032-F5D8-DE4FF144C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solidFill>
                  <a:srgbClr val="002060"/>
                </a:solidFill>
                <a:latin typeface="Arial Black" panose="020B0A04020102020204" pitchFamily="34" charset="0"/>
              </a:rPr>
              <a:t>RETOMANDO A CONVERSA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A072CC-EC53-15BE-AEC5-27069DAA8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Currículo integrado com equidade.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As matrizes de referência de Língua Portuguesa do SAEB, SEAMA e da Avaliação Contínua da Aprendizagem nos Anos Finais.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Matriz unificada com base nos pontos de convergências e continuidades.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Os quatro Eixos Cognitivos que configuram os objetivos educacionais a serem avaliados em larga escala.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Itens com base nos quatros eixos cognitivos que configuram os objetivos educacionais na área da linguagem.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4679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46F455-6D39-B333-6FFC-DF4E6E029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563671"/>
            <a:ext cx="9601196" cy="1722328"/>
          </a:xfrm>
        </p:spPr>
        <p:txBody>
          <a:bodyPr>
            <a:noAutofit/>
          </a:bodyPr>
          <a:lstStyle/>
          <a:p>
            <a:br>
              <a:rPr lang="pt-BR" sz="32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pt-BR" sz="2800" dirty="0">
                <a:solidFill>
                  <a:srgbClr val="FF0000"/>
                </a:solidFill>
                <a:latin typeface="Arial Black" panose="020B0A04020102020204" pitchFamily="34" charset="0"/>
              </a:rPr>
              <a:t>REVISANDO OS EIXOS COGNITIVOS NA </a:t>
            </a:r>
            <a:r>
              <a:rPr lang="pt-BR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TAXONOMIA DE BLOOM</a:t>
            </a:r>
            <a:br>
              <a:rPr lang="pt-BR" sz="32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pt-BR" sz="2800" dirty="0">
                <a:solidFill>
                  <a:srgbClr val="002060"/>
                </a:solidFill>
                <a:latin typeface="Arial Black" panose="020B0A04020102020204" pitchFamily="34" charset="0"/>
              </a:rPr>
              <a:t>Capacidade x Definição x Verbos. Pronto para entender essas relações?</a:t>
            </a:r>
            <a:br>
              <a:rPr lang="pt-BR" sz="28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pt-BR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6534B7-808B-BE0C-2CAC-FA5CD7203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Agora você poderá exercitar suas habilidades cognitivas, para entender praticando! Vamos apresentar cards com as capacidades e definições e você deverá posicionar os verbos correspondentes. Esse é apenas um exercício e, ao final, você irá conferir quais são os verbos corretos, caso não acerte. Vamos lá?</a:t>
            </a:r>
          </a:p>
          <a:p>
            <a:endParaRPr lang="pt-BR" dirty="0"/>
          </a:p>
          <a:p>
            <a:r>
              <a:rPr lang="pt-BR" sz="3600" dirty="0">
                <a:hlinkClick r:id="rId2"/>
              </a:rPr>
              <a:t>Univesp | Taxonomia de Bloom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6098860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51F43-15B0-DED5-E13B-7B85DD1B8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DA088C-E749-6FB3-7A1C-9A37A3709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AMPLIANDO O DEBATE</a:t>
            </a:r>
            <a:endParaRPr lang="pt-BR" sz="32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FD791F4-15E7-9A4F-30A8-732BBE54BCF4}"/>
              </a:ext>
            </a:extLst>
          </p:cNvPr>
          <p:cNvSpPr txBox="1"/>
          <p:nvPr/>
        </p:nvSpPr>
        <p:spPr>
          <a:xfrm>
            <a:off x="3832964" y="2492679"/>
            <a:ext cx="76033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Nós choramos pelo Cão Tinhoso</a:t>
            </a:r>
          </a:p>
          <a:p>
            <a:endParaRPr lang="pt-BR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O poeta e escritor africano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Ndalu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de Almeida, popularmente conhecido como 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Ondjaki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, nasceu na cidade de Luanda em 1977. Sua trajetória artística passa também pela atuação teatral e pela pintura. </a:t>
            </a:r>
            <a:endParaRPr lang="pt-BR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Ondjaki obteve o </a:t>
            </a:r>
            <a:r>
              <a:rPr 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Grande Prémio de Conto </a:t>
            </a:r>
            <a:r>
              <a:rPr lang="pt-BR" sz="2000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Camilo Castelo Branco</a:t>
            </a:r>
            <a:r>
              <a:rPr 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 2007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, por sua obra  </a:t>
            </a:r>
            <a:r>
              <a:rPr 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Os da Minha Rua.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Seus livros têm sido traduzidos em países os mais diversos, especialmente na França, Inglaterra, Alemanha, Itália, Espanha e China. Ele foi o único representante africano entre os 10 escritores finalistas do Prémio Portugal Telecom de Literatura 2008.</a:t>
            </a:r>
          </a:p>
          <a:p>
            <a:endParaRPr lang="pt-BR" dirty="0"/>
          </a:p>
        </p:txBody>
      </p:sp>
      <p:pic>
        <p:nvPicPr>
          <p:cNvPr id="8" name="Espaço Reservado para Conteúdo 7" descr="Foto preta e branca de menino olhando para o lado&#10;&#10;O conteúdo gerado por IA pode estar incorreto.">
            <a:extLst>
              <a:ext uri="{FF2B5EF4-FFF2-40B4-BE49-F238E27FC236}">
                <a16:creationId xmlns:a16="http://schemas.microsoft.com/office/drawing/2014/main" id="{10FDD0B6-9417-B615-204E-811D22D0E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44" y="2642992"/>
            <a:ext cx="3202264" cy="2279737"/>
          </a:xfrm>
        </p:spPr>
      </p:pic>
    </p:spTree>
    <p:extLst>
      <p:ext uri="{BB962C8B-B14F-4D97-AF65-F5344CB8AC3E}">
        <p14:creationId xmlns:p14="http://schemas.microsoft.com/office/powerpoint/2010/main" val="5364453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8B38B-10CC-A476-C392-994812B1D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E963EA7A-D091-25AB-0652-B50FE5FE0345}"/>
              </a:ext>
            </a:extLst>
          </p:cNvPr>
          <p:cNvSpPr txBox="1"/>
          <p:nvPr/>
        </p:nvSpPr>
        <p:spPr>
          <a:xfrm>
            <a:off x="3043825" y="2404997"/>
            <a:ext cx="638827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rgbClr val="002060"/>
                </a:solidFill>
                <a:latin typeface="Amasis MT Pro Black" panose="02040A04050005020304" pitchFamily="18" charset="0"/>
              </a:rPr>
              <a:t>Diretrizes práticas para elaborar uma avaliação que assegure qualidade e equidade no processo avaliativo</a:t>
            </a:r>
          </a:p>
        </p:txBody>
      </p:sp>
    </p:spTree>
    <p:extLst>
      <p:ext uri="{BB962C8B-B14F-4D97-AF65-F5344CB8AC3E}">
        <p14:creationId xmlns:p14="http://schemas.microsoft.com/office/powerpoint/2010/main" val="9287748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DD9219-DFFB-FABC-BD9F-D46E184EB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DIRETRIZES PRÁTICAS PARA ELABORAR UMA AVALIAÇÃO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C12B5D0-71F3-513E-C002-1B1A57792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As diretrizes apresentadas têm como objetivo auxiliar o professor na criação de instrumentos avaliativos que sejam claros e alinhados aos objetivos de aprendizagem.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Para assegurar qualidade e equidade no processo avaliativo, é necessário seguir as etapas estruturadas que orientam a elaboração de avaliações eficazes.</a:t>
            </a:r>
          </a:p>
          <a:p>
            <a:endParaRPr lang="pt-BR" dirty="0"/>
          </a:p>
          <a:p>
            <a:pPr algn="r"/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https://www.ppgpe.eel.usp.br/sites/files/www.ppgpe.eel.usp.br/publico/2025-04/Produto%20Educacional_Manual%20Did%C3%A1tico%20%281%29.pdf</a:t>
            </a:r>
          </a:p>
        </p:txBody>
      </p:sp>
    </p:spTree>
    <p:extLst>
      <p:ext uri="{BB962C8B-B14F-4D97-AF65-F5344CB8AC3E}">
        <p14:creationId xmlns:p14="http://schemas.microsoft.com/office/powerpoint/2010/main" val="21253934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A2DC2B-48CA-1417-C90C-2087E1B52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1ª ETAPA - Finalidade da Avaliação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20E3B6-33E9-D463-708A-415085EF7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Definir, de forma clara e objetiva, o principal objetivo que a avaliação pretende alcançar.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definição da finalidade garante que o instrumento avaliativo esteja alinhado às necessidades do processo de ensino e de aprendizagem e ao contexto específico da turma.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Tipos de Avaliação.</a:t>
            </a:r>
          </a:p>
        </p:txBody>
      </p:sp>
    </p:spTree>
    <p:extLst>
      <p:ext uri="{BB962C8B-B14F-4D97-AF65-F5344CB8AC3E}">
        <p14:creationId xmlns:p14="http://schemas.microsoft.com/office/powerpoint/2010/main" val="312761451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6AB726-33E1-2D26-A510-19EBA5C57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>
                <a:latin typeface="Arial Black" panose="020B0A04020102020204" pitchFamily="34" charset="0"/>
              </a:rPr>
              <a:t>2ª ETAPA - Tempo Disponível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819D04-BB3C-2506-D8D8-814FDFA7F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tempo deve ser adequado ao nível de complexidade cognitiva dos itens/questões e às habilidades exigidas, garantindo que os alunos tenham condições de concluir a avaliação sem pressa ou prejuízo à qualidade de suas respostas. 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É fundamental considerar o ritmo de aprendizagem da turma.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Definir um tempo adequado para a realização da avaliação promove equidade e contribui para uma experiência avaliativa mais justa para todos os alunos.</a:t>
            </a:r>
          </a:p>
        </p:txBody>
      </p:sp>
    </p:spTree>
    <p:extLst>
      <p:ext uri="{BB962C8B-B14F-4D97-AF65-F5344CB8AC3E}">
        <p14:creationId xmlns:p14="http://schemas.microsoft.com/office/powerpoint/2010/main" val="27006507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875D2D-8CB9-9EB4-3084-D4D9EBAFA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3ª ETAPA - Objetivos de Aprendizagem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3174B8-6CF2-9EC3-DDF2-2E8BAB900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Esses objetivos indicam o que se espera que os alunos aprendam e estão diretamente relacionados às diretrizes educacionais estabelecidas pelos sistemas de ensino.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Os objetivos devem estar fundamentados nos documentos oficiais.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Os objetivos de aprendizagem são essenciais para garantir que a avaliação seja significativa e contribua para o desenvolvimento integral dos alunos.</a:t>
            </a:r>
          </a:p>
        </p:txBody>
      </p:sp>
    </p:spTree>
    <p:extLst>
      <p:ext uri="{BB962C8B-B14F-4D97-AF65-F5344CB8AC3E}">
        <p14:creationId xmlns:p14="http://schemas.microsoft.com/office/powerpoint/2010/main" val="17460519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D1F35-D709-EECE-D6AE-3D2FA6139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4ª ETAPA - Conteúdos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3814D0-B6F6-B681-A5B7-2C8256C37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conteúdo da avaliação deve ser relevante e diretamente relacionado ao que foi ensinado.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Isso assegura que a avaliação reflita o aprendizado dos alunos e esteja em conformidade com o currículo escolar.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Essa etapa garante que a avaliação seja um reflexo fidedigno do aprendizado dos alunos e uma ferramenta justa para a análise do seu progresso.</a:t>
            </a:r>
          </a:p>
        </p:txBody>
      </p:sp>
    </p:spTree>
    <p:extLst>
      <p:ext uri="{BB962C8B-B14F-4D97-AF65-F5344CB8AC3E}">
        <p14:creationId xmlns:p14="http://schemas.microsoft.com/office/powerpoint/2010/main" val="27025051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C33FC9-8743-E047-4723-66DC09813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5ª ETAPA - Dimensão do Conhecimento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B055B69-920C-68CD-8960-3D6D49FC6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Essa dimensão está organizada em quatro categorias principais, de acordo com a Taxonomia Revisada de Bloom:</a:t>
            </a:r>
          </a:p>
          <a:p>
            <a:pPr marL="0" indent="0" algn="just">
              <a:buNone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Conhecimento Factual</a:t>
            </a:r>
          </a:p>
          <a:p>
            <a:pPr marL="0" indent="0" algn="just">
              <a:buNone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Conhecimento Conceitual</a:t>
            </a:r>
          </a:p>
          <a:p>
            <a:pPr marL="0" indent="0" algn="just">
              <a:buNone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Conhecimento Procedimental</a:t>
            </a:r>
          </a:p>
          <a:p>
            <a:pPr marL="0" indent="0" algn="just">
              <a:buNone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Conhecimento Metacognitivo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Ao planejar suas avaliações, é importante que o professor inclua itens/questões que abordem os diferentes tipos de conhecimento, pois garante um olhar mais abrangente do aprendizado dos alunos.</a:t>
            </a:r>
          </a:p>
        </p:txBody>
      </p:sp>
    </p:spTree>
    <p:extLst>
      <p:ext uri="{BB962C8B-B14F-4D97-AF65-F5344CB8AC3E}">
        <p14:creationId xmlns:p14="http://schemas.microsoft.com/office/powerpoint/2010/main" val="21635159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32C358-0A0D-9A10-BEF9-EB9CE9643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6ª ETAPA - Dimensão do Processo Cognitivo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664F7F0-97AD-37FA-B756-B6FE90B93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Refere-se ao nível de profundidade e à complexidade da ação cognitiva esperada dos alunos.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Ao planejar suas avaliações, é importante que o professor inclua uma maior diversidade dos níveis de complexidade cognitiva, promovendo uma abordagem mais qualitativa da avaliação. 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Utilize verbos que indiquem a ação cognitiva esperada para expressar claramente o nível de complexidade dos itens/questões ou atividades. 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Planeje as itens/questões ou atividades de forma progressiva, começando pelas mais simples e evoluindo para as mais complexas.</a:t>
            </a:r>
          </a:p>
        </p:txBody>
      </p:sp>
    </p:spTree>
    <p:extLst>
      <p:ext uri="{BB962C8B-B14F-4D97-AF65-F5344CB8AC3E}">
        <p14:creationId xmlns:p14="http://schemas.microsoft.com/office/powerpoint/2010/main" val="7646016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8D6C94-BBB7-812E-19ED-A1DDBB4EF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7ª ETAPA - Tipos de Avaliação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820B38-A397-6673-24EB-628A80762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Prova escrita (objetiva ou discursiva); 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Trabalho prático; 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Projetos interdisciplinares; 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Apresentações orais ou seminários.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Selecionar o tipo certo de avaliação contribui para que o professor analise o aprendizado do aluno de forma coerente e contextualizada.</a:t>
            </a:r>
          </a:p>
        </p:txBody>
      </p:sp>
    </p:spTree>
    <p:extLst>
      <p:ext uri="{BB962C8B-B14F-4D97-AF65-F5344CB8AC3E}">
        <p14:creationId xmlns:p14="http://schemas.microsoft.com/office/powerpoint/2010/main" val="2190919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418158-19E7-C45E-EAEA-6A3ED4D9F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  <a:cs typeface="Arial" panose="020B0604020202020204" pitchFamily="34" charset="0"/>
              </a:rPr>
              <a:t>8ª ETAPA - Itens de Avaliação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2EE6C4-D63A-0AEC-96F8-D3A2CC844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Tipos de itens: 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Múltipla escolha: perguntas com alternativas de resposta; 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Dissertativas: questões que exigem respostas elaboradas;  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Correspondência: associação entre elementos relacionados; 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Completamento: preenchimento de lacunas em frases ou textos; 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Escolha binária: alternativas como "verdadeiro ou falso".</a:t>
            </a:r>
          </a:p>
        </p:txBody>
      </p:sp>
    </p:spTree>
    <p:extLst>
      <p:ext uri="{BB962C8B-B14F-4D97-AF65-F5344CB8AC3E}">
        <p14:creationId xmlns:p14="http://schemas.microsoft.com/office/powerpoint/2010/main" val="17020485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FC34CF-21F6-B75F-1983-A1AE0B865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  <a:cs typeface="Arial" panose="020B0604020202020204" pitchFamily="34" charset="0"/>
              </a:rPr>
              <a:t>9ª ETAPA - Critérios de Avaliação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B86CFA9-FFC4-4187-E899-312872EB6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Os critérios de avaliação são parâmetros utilizados para julgar o desempenho dos alunos. 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Esses critérios ajudam os alunos a compreenderem como suas respostas serão avaliadas.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Onde Buscar Referências para os Critérios de Avaliação?  (Base Nacional Comum Curricular (BNCC), Plano de ensino da instituição, Referenciais Curriculares estaduais/municipais, Livros didáticos e materiais de apoio)</a:t>
            </a:r>
          </a:p>
        </p:txBody>
      </p:sp>
    </p:spTree>
    <p:extLst>
      <p:ext uri="{BB962C8B-B14F-4D97-AF65-F5344CB8AC3E}">
        <p14:creationId xmlns:p14="http://schemas.microsoft.com/office/powerpoint/2010/main" val="14900219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68EA60-0DE6-57DC-ADF3-C3236E207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10ª ETAPA - Indicadores de Desempenho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45AFEE-0092-9B03-D62F-98AC077D4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Os indicadores de desempenho representam as evidências concretas que mostram se os alunos atingiram os objetivos propostos.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Exemplos de indicadores: 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➢ Habilidades demonstradas em uma tarefa prática; 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➢ Comportamentos observados em situações específicas; 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➢ Respostas corretas em atividades avaliativas.</a:t>
            </a:r>
          </a:p>
        </p:txBody>
      </p:sp>
    </p:spTree>
    <p:extLst>
      <p:ext uri="{BB962C8B-B14F-4D97-AF65-F5344CB8AC3E}">
        <p14:creationId xmlns:p14="http://schemas.microsoft.com/office/powerpoint/2010/main" val="18744559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C3812-4C45-170C-E7C4-671159EF7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693947-4216-83A0-7444-248E356A8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8165" y="2129424"/>
            <a:ext cx="6815669" cy="3081403"/>
          </a:xfrm>
        </p:spPr>
        <p:txBody>
          <a:bodyPr/>
          <a:lstStyle/>
          <a:p>
            <a:r>
              <a:rPr lang="pt-BR" sz="3600" b="1" dirty="0"/>
              <a:t>O trabalho pedagógico com foco no resultado: </a:t>
            </a:r>
            <a:r>
              <a:rPr lang="pt-BR" sz="3600" b="1" dirty="0">
                <a:solidFill>
                  <a:srgbClr val="0070C0"/>
                </a:solidFill>
              </a:rPr>
              <a:t>possibilidades para a melhoria contínua do ensino e promoção da equidade.</a:t>
            </a:r>
            <a:br>
              <a:rPr lang="pt-BR" sz="3600" b="1" dirty="0">
                <a:solidFill>
                  <a:srgbClr val="0070C0"/>
                </a:solidFill>
              </a:rPr>
            </a:br>
            <a:endParaRPr lang="pt-BR" sz="3600" b="1" dirty="0">
              <a:solidFill>
                <a:srgbClr val="0070C0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05061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AE8779-7836-9B61-1E88-EAFB7FE12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trabalho pedagógico com foco no resultado envolve estruturar o ensino em torno da aprendizagem demonstrável, utilizando avaliações diagnósticas e formativas para traçar metas claras e intervenções eficazes. A gestão baseia-se em dados para monitorar o progresso, ajustar metodologias e alinhar ações, visando a melhoria contínua e a equidade.</a:t>
            </a:r>
          </a:p>
          <a:p>
            <a:endParaRPr lang="pt-BR" dirty="0">
              <a:solidFill>
                <a:schemeClr val="tx1"/>
              </a:solidFill>
            </a:endParaRPr>
          </a:p>
          <a:p>
            <a:pPr algn="r"/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FOCO NA APRENDIZAGEM - Coordenadoria Estadual de Formação Docente e Educação a Distância</a:t>
            </a:r>
            <a:endParaRPr lang="pt-B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7794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DE3059-782F-3FCE-C4A9-27C1A2D71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>
                <a:latin typeface="Arial Black" panose="020B0A04020102020204" pitchFamily="34" charset="0"/>
              </a:rPr>
              <a:t>Principais Elementos do Trabalho Pedagógico com Foco em Resultados:</a:t>
            </a:r>
            <a:endParaRPr lang="pt-BR" sz="3200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BC8EFA-0227-5CE1-93B9-FC849E9C7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Diagnóstico e Metas: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 Inicia-se com uma avaliação diagnóstica para identificar lacunas, definindo objetivos claros e metas de aprendizagem para cada bimestre ou etapa.</a:t>
            </a:r>
          </a:p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Avaliação Formativa e Contínua: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 Utiliza ferramentas como questionários, observações e autoavaliação para acompanhar o avanço dos alunos em tempo real, permitindo ajustes rápidos no planejamento.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9646417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F64D87-2204-01B8-AA3A-068A320CA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>
                <a:latin typeface="Arial Black" panose="020B0A04020102020204" pitchFamily="34" charset="0"/>
              </a:rPr>
              <a:t>Principais Elementos do Trabalho Pedagógico com Foco em Resultados:</a:t>
            </a:r>
            <a:endParaRPr lang="pt-BR" sz="3200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604D91-1F84-FBC4-519E-2EDC6CEB4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Gestão de Resultados (Ação-Reflexão-Ação):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 Consiste em analisar os dados, planejar intervenções (reforço, novos materiais), aplicar as ações e monitorar o impacto na aprendizagem.</a:t>
            </a:r>
          </a:p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Alinhamento Estratégico: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 A equipe escolar e as famílias se unem em torno de objetivos comuns (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: metas do Saeb), com foco na recomposição de aprendizagens.</a:t>
            </a:r>
          </a:p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Formação Continuada: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 Professores participam de formação entre pares para trocar experiências, estudar dados e adaptar metodologias.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36338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A3BE4C-7F7A-5D5F-50EA-D592E110C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>
                <a:latin typeface="Arial Black" panose="020B0A04020102020204" pitchFamily="34" charset="0"/>
              </a:rPr>
              <a:t>Benefícios:</a:t>
            </a:r>
            <a:endParaRPr lang="pt-BR" sz="3200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0A14BF-2C2D-5204-E28C-B81A6EDC7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Aprendizagem Efetiva: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 Foco na qualidade da educação e no desenvolvimento de habilidades demonstráveis pelos alunos.</a:t>
            </a:r>
          </a:p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Equidade: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 Garante que todos os alunos tenham a oportunidade de aprender, com intervenções personalizadas para quem precisa de mais suporte.</a:t>
            </a:r>
          </a:p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Engajamento da Comunidade: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 Família e gestão tornam-se apoiadores, facilitando o alcance dos objetivos pedagógicos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foco é transformar dados em ações práticas que garantam o sucesso educacional. </a:t>
            </a:r>
          </a:p>
        </p:txBody>
      </p:sp>
    </p:spTree>
    <p:extLst>
      <p:ext uri="{BB962C8B-B14F-4D97-AF65-F5344CB8AC3E}">
        <p14:creationId xmlns:p14="http://schemas.microsoft.com/office/powerpoint/2010/main" val="19133208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FD87A7-12FB-1396-D068-CFA7CD225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EXEMPLO DE GESTÃO DE RESULTADOS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5F8AEC-71EE-AAD9-B053-EBFE00D86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Partilha de experiência com o preparatório das avaliações externas.</a:t>
            </a:r>
          </a:p>
        </p:txBody>
      </p:sp>
    </p:spTree>
    <p:extLst>
      <p:ext uri="{BB962C8B-B14F-4D97-AF65-F5344CB8AC3E}">
        <p14:creationId xmlns:p14="http://schemas.microsoft.com/office/powerpoint/2010/main" val="6082570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36568-F223-3EF4-2628-523695F4B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64996-2436-4C2E-C6A7-040F7A6F7A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8165" y="1640910"/>
            <a:ext cx="6815669" cy="3569917"/>
          </a:xfrm>
        </p:spPr>
        <p:txBody>
          <a:bodyPr/>
          <a:lstStyle/>
          <a:p>
            <a:r>
              <a:rPr lang="pt-BR" sz="3200" b="1" dirty="0"/>
              <a:t>EXEMPLO DE GESTÃO DE RESULTADOS</a:t>
            </a:r>
            <a:br>
              <a:rPr lang="pt-BR" sz="3200" dirty="0"/>
            </a:br>
            <a:br>
              <a:rPr lang="pt-BR" sz="3200" dirty="0"/>
            </a:br>
            <a:r>
              <a:rPr lang="pt-BR" sz="3200" b="1" dirty="0">
                <a:solidFill>
                  <a:srgbClr val="002060"/>
                </a:solidFill>
              </a:rPr>
              <a:t>Partilha de experiência com o preparatório das avaliações externas.</a:t>
            </a:r>
            <a:br>
              <a:rPr lang="pt-BR" sz="3200" b="1" dirty="0">
                <a:solidFill>
                  <a:srgbClr val="002060"/>
                </a:solidFill>
              </a:rPr>
            </a:br>
            <a:endParaRPr lang="pt-BR" sz="3200" b="1" dirty="0">
              <a:solidFill>
                <a:srgbClr val="002060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39607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5258DF-7769-9E5C-5CBC-1540D2FD2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Calendário&#10;&#10;O conteúdo gerado por IA pode estar incorreto.">
            <a:extLst>
              <a:ext uri="{FF2B5EF4-FFF2-40B4-BE49-F238E27FC236}">
                <a16:creationId xmlns:a16="http://schemas.microsoft.com/office/drawing/2014/main" id="{B3859843-AB9D-5CA0-F472-8109DBA1C2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155" y="463463"/>
            <a:ext cx="11828336" cy="598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9945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921566-8C82-2BB5-F89C-BAD799509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Tabela, Calendário&#10;&#10;O conteúdo gerado por IA pode estar incorreto.">
            <a:extLst>
              <a:ext uri="{FF2B5EF4-FFF2-40B4-BE49-F238E27FC236}">
                <a16:creationId xmlns:a16="http://schemas.microsoft.com/office/drawing/2014/main" id="{DCAFD64E-5A77-FCB3-1C64-A4F0FCD01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167" y="272441"/>
            <a:ext cx="11645352" cy="631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0652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7CB002-207A-500C-1C10-D5405AFA0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Uma imagem contendo Gráfico de dispersão&#10;&#10;O conteúdo gerado por IA pode estar incorreto.">
            <a:extLst>
              <a:ext uri="{FF2B5EF4-FFF2-40B4-BE49-F238E27FC236}">
                <a16:creationId xmlns:a16="http://schemas.microsoft.com/office/drawing/2014/main" id="{B68E869F-2681-ACA1-7A12-3A1A66D369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5122" y="765248"/>
            <a:ext cx="11680315" cy="511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2270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E40BBB-8E45-5C9C-2D00-217405F50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Gráfico, Gráfico de pizza&#10;&#10;O conteúdo gerado por IA pode estar incorreto.">
            <a:extLst>
              <a:ext uri="{FF2B5EF4-FFF2-40B4-BE49-F238E27FC236}">
                <a16:creationId xmlns:a16="http://schemas.microsoft.com/office/drawing/2014/main" id="{78073976-1201-5515-D173-DB0833E67B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6719" y="280783"/>
            <a:ext cx="10471758" cy="633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13926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CDBC0-2AC0-8440-3840-16100AFC4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C673D9-89A4-47AA-57B7-281D0EE955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8165" y="1578280"/>
            <a:ext cx="6815669" cy="3632548"/>
          </a:xfrm>
        </p:spPr>
        <p:txBody>
          <a:bodyPr/>
          <a:lstStyle/>
          <a:p>
            <a:br>
              <a:rPr lang="pt-BR" sz="3600" dirty="0"/>
            </a:br>
            <a:r>
              <a:rPr lang="pt-BR" sz="3200" b="1" dirty="0"/>
              <a:t>TRABALHANDO AS MATRIZES DAS AVALIAÇÕES EXTERNAS INTEGRADAS AO CURRÍCULO DE LÍNGUA PORTUGUESA:</a:t>
            </a:r>
            <a:r>
              <a:rPr lang="pt-BR" sz="3200" dirty="0"/>
              <a:t> </a:t>
            </a:r>
            <a:br>
              <a:rPr lang="pt-BR" sz="3200" dirty="0"/>
            </a:br>
            <a:r>
              <a:rPr lang="pt-BR" sz="3600" b="1" dirty="0">
                <a:solidFill>
                  <a:srgbClr val="002060"/>
                </a:solidFill>
              </a:rPr>
              <a:t>uma abordagem prática.</a:t>
            </a:r>
            <a:br>
              <a:rPr lang="pt-BR" sz="3600" b="1" dirty="0">
                <a:solidFill>
                  <a:srgbClr val="002060"/>
                </a:solidFill>
              </a:rPr>
            </a:br>
            <a:br>
              <a:rPr lang="pt-BR" sz="3600" b="1" dirty="0">
                <a:solidFill>
                  <a:srgbClr val="002060"/>
                </a:solidFill>
              </a:rPr>
            </a:br>
            <a:endParaRPr lang="pt-BR" sz="3600" b="1" dirty="0">
              <a:solidFill>
                <a:srgbClr val="002060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4" name="Imagem 3" descr="Uma imagem contendo ampulheta, objeto, no interior, mesa&#10;&#10;O conteúdo gerado por IA pode estar incorreto.">
            <a:extLst>
              <a:ext uri="{FF2B5EF4-FFF2-40B4-BE49-F238E27FC236}">
                <a16:creationId xmlns:a16="http://schemas.microsoft.com/office/drawing/2014/main" id="{44A401DA-5788-36B7-90C4-D9E27DC61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771" y="4505390"/>
            <a:ext cx="20955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69918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963D4-5E8D-88A6-921A-C5E7F5A7D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D7DA29-FBC3-B99B-F6E8-B884C7466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0986" y="1719198"/>
            <a:ext cx="5743560" cy="3419604"/>
          </a:xfrm>
        </p:spPr>
        <p:txBody>
          <a:bodyPr/>
          <a:lstStyle/>
          <a:p>
            <a:br>
              <a:rPr lang="pt-BR" sz="3600" dirty="0"/>
            </a:br>
            <a:br>
              <a:rPr lang="pt-BR" sz="3600" dirty="0"/>
            </a:br>
            <a:br>
              <a:rPr lang="pt-BR" sz="3600" dirty="0"/>
            </a:br>
            <a:br>
              <a:rPr lang="pt-BR" sz="3600" dirty="0"/>
            </a:br>
            <a:br>
              <a:rPr lang="pt-BR" sz="3600" dirty="0"/>
            </a:br>
            <a:br>
              <a:rPr lang="pt-BR" sz="3600" b="1" dirty="0"/>
            </a:br>
            <a:br>
              <a:rPr lang="pt-BR" b="1" dirty="0"/>
            </a:br>
            <a:br>
              <a:rPr lang="pt-BR" sz="3600" b="1" dirty="0"/>
            </a:br>
            <a:br>
              <a:rPr lang="pt-BR" sz="3600" dirty="0">
                <a:solidFill>
                  <a:srgbClr val="0070C0"/>
                </a:solidFill>
              </a:rPr>
            </a:br>
            <a:endParaRPr lang="pt-BR" sz="3600" dirty="0">
              <a:solidFill>
                <a:srgbClr val="0070C0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9A59B70-7D79-01B7-0C03-4CF524C53BC7}"/>
              </a:ext>
            </a:extLst>
          </p:cNvPr>
          <p:cNvSpPr txBox="1"/>
          <p:nvPr/>
        </p:nvSpPr>
        <p:spPr>
          <a:xfrm>
            <a:off x="2718148" y="1580076"/>
            <a:ext cx="643420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+mj-lt"/>
              </a:rPr>
              <a:t>PRODUZINDO ITENS COM BASE NOS QUATROS EIXOS COGNITIVOS QUE CONFIGURAM OS OBJETIVOS EDUCACIONAIS NA ÁREA DA LINGUAGEM.</a:t>
            </a:r>
          </a:p>
          <a:p>
            <a:pPr algn="ctr"/>
            <a:endParaRPr lang="pt-BR" sz="2400" b="1" dirty="0">
              <a:latin typeface="+mj-lt"/>
            </a:endParaRPr>
          </a:p>
          <a:p>
            <a:pPr algn="ctr"/>
            <a:r>
              <a:rPr lang="pt-BR" sz="2400" b="1" dirty="0">
                <a:solidFill>
                  <a:srgbClr val="002060"/>
                </a:solidFill>
                <a:latin typeface="+mj-lt"/>
              </a:rPr>
              <a:t>ATIVIDADE PRÁTICA</a:t>
            </a:r>
            <a:br>
              <a:rPr lang="pt-BR" sz="2400" b="1" dirty="0">
                <a:latin typeface="+mj-lt"/>
              </a:rPr>
            </a:br>
            <a:endParaRPr lang="pt-BR" sz="2400" dirty="0">
              <a:latin typeface="+mj-lt"/>
            </a:endParaRPr>
          </a:p>
        </p:txBody>
      </p:sp>
      <p:pic>
        <p:nvPicPr>
          <p:cNvPr id="5" name="Imagem 4" descr="Uma imagem contendo ampulheta, objeto, no interior, mesa&#10;&#10;O conteúdo gerado por IA pode estar incorreto.">
            <a:extLst>
              <a:ext uri="{FF2B5EF4-FFF2-40B4-BE49-F238E27FC236}">
                <a16:creationId xmlns:a16="http://schemas.microsoft.com/office/drawing/2014/main" id="{00FF8611-182C-7DEC-9DE1-B2F44F100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0" y="4442760"/>
            <a:ext cx="20955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82217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F82E9-74D8-A487-49EE-4B4136394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FA3266-3E99-50DF-7F7D-40403D9EC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0986" y="1719198"/>
            <a:ext cx="5743560" cy="3419604"/>
          </a:xfrm>
        </p:spPr>
        <p:txBody>
          <a:bodyPr/>
          <a:lstStyle/>
          <a:p>
            <a:br>
              <a:rPr lang="pt-BR" sz="3600" dirty="0"/>
            </a:br>
            <a:br>
              <a:rPr lang="pt-BR" sz="3600" dirty="0"/>
            </a:br>
            <a:br>
              <a:rPr lang="pt-BR" sz="3600" dirty="0"/>
            </a:br>
            <a:br>
              <a:rPr lang="pt-BR" sz="3600" dirty="0"/>
            </a:br>
            <a:br>
              <a:rPr lang="pt-BR" sz="3600" dirty="0"/>
            </a:br>
            <a:br>
              <a:rPr lang="pt-BR" sz="3600" b="1" dirty="0"/>
            </a:br>
            <a:br>
              <a:rPr lang="pt-BR" b="1" dirty="0"/>
            </a:br>
            <a:br>
              <a:rPr lang="pt-BR" sz="3600" b="1" dirty="0"/>
            </a:br>
            <a:br>
              <a:rPr lang="pt-BR" sz="3600" dirty="0">
                <a:solidFill>
                  <a:srgbClr val="0070C0"/>
                </a:solidFill>
              </a:rPr>
            </a:br>
            <a:endParaRPr lang="pt-BR" sz="3600" dirty="0">
              <a:solidFill>
                <a:srgbClr val="0070C0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AC332E6-6877-3D9E-FB20-8DDDB2CA910D}"/>
              </a:ext>
            </a:extLst>
          </p:cNvPr>
          <p:cNvSpPr txBox="1"/>
          <p:nvPr/>
        </p:nvSpPr>
        <p:spPr>
          <a:xfrm>
            <a:off x="3039650" y="2998113"/>
            <a:ext cx="61127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latin typeface="+mj-lt"/>
              </a:rPr>
              <a:t>ENCERRANDO A CONVERSA</a:t>
            </a:r>
            <a:br>
              <a:rPr lang="pt-BR" sz="1800" b="1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746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C832D-DE3F-9DDE-206F-232A19F37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EC1F67-A5FE-EA66-A28A-CE071DE1B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sz="2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BRASIL. Ministério da Educação</a:t>
            </a:r>
            <a:r>
              <a:rPr lang="pt-BR" sz="2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sz="2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3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Nacional Comum Curricular</a:t>
            </a:r>
            <a:r>
              <a:rPr lang="pt-BR" sz="2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Brasília: MEC, 2018. Disponível em: </a:t>
            </a:r>
            <a:r>
              <a:rPr lang="pt-BR" sz="23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https://basenacionalcomum.mec.gov.br/</a:t>
            </a:r>
            <a:r>
              <a:rPr lang="pt-BR" sz="2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Acesso em: 02 fev. 2026.</a:t>
            </a:r>
          </a:p>
          <a:p>
            <a:r>
              <a:rPr lang="pt-BR" sz="2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BRASIL. Instituto Nacional de Estudos e Pesquisas Educacionais Anísio Teixeira (INEP). </a:t>
            </a:r>
            <a:r>
              <a:rPr lang="pt-BR" sz="23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Matriz de referência do Sistema de Avaliação da Educação Básica – SAEB</a:t>
            </a:r>
            <a:r>
              <a:rPr lang="pt-BR" sz="2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Brasília: INEP, 2019. Disponível em: </a:t>
            </a:r>
            <a:r>
              <a:rPr lang="pt-BR" sz="2300" u="sng" dirty="0">
                <a:solidFill>
                  <a:srgbClr val="A8BF4D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https://download.inep.gov.br/</a:t>
            </a:r>
            <a:r>
              <a:rPr lang="pt-BR" sz="2300" u="sng" dirty="0" err="1">
                <a:solidFill>
                  <a:srgbClr val="A8BF4D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publicacoes</a:t>
            </a:r>
            <a:r>
              <a:rPr lang="pt-BR" sz="2300" u="sng" dirty="0">
                <a:solidFill>
                  <a:srgbClr val="A8BF4D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/institucionais/</a:t>
            </a:r>
            <a:r>
              <a:rPr lang="pt-BR" sz="2300" u="sng" dirty="0" err="1">
                <a:solidFill>
                  <a:srgbClr val="A8BF4D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avaliacoes_e_exames_da_educacao_basica</a:t>
            </a:r>
            <a:r>
              <a:rPr lang="pt-BR" sz="23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/saeb_documentos_referencia_versao_preliminar.pdf</a:t>
            </a:r>
            <a:r>
              <a:rPr lang="pt-BR" sz="2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Acesso em: 02 </a:t>
            </a:r>
            <a:r>
              <a:rPr lang="pt-BR" sz="2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fev</a:t>
            </a:r>
            <a:r>
              <a:rPr lang="pt-BR" sz="2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2026.</a:t>
            </a:r>
          </a:p>
          <a:p>
            <a:r>
              <a:rPr lang="pt-BR" sz="2300" dirty="0">
                <a:latin typeface="Arial" panose="020B0604020202020204" pitchFamily="34" charset="0"/>
                <a:cs typeface="Arial" panose="020B0604020202020204" pitchFamily="34" charset="0"/>
              </a:rPr>
              <a:t>BRASIL</a:t>
            </a:r>
            <a:r>
              <a:rPr lang="pt-BR" sz="23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sz="2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300" b="1" i="1" dirty="0">
                <a:latin typeface="Arial" panose="020B0604020202020204" pitchFamily="34" charset="0"/>
                <a:cs typeface="Arial" panose="020B0604020202020204" pitchFamily="34" charset="0"/>
              </a:rPr>
              <a:t>Matriz de Referência da Avaliação Contínua da Aprendizagem nos Anos Finais</a:t>
            </a:r>
            <a:r>
              <a:rPr lang="pt-BR" sz="2300" dirty="0">
                <a:latin typeface="Arial" panose="020B0604020202020204" pitchFamily="34" charset="0"/>
                <a:cs typeface="Arial" panose="020B0604020202020204" pitchFamily="34" charset="0"/>
              </a:rPr>
              <a:t>. Brasília, DF: Ministério da Educação, Secretaria de Educação Básica (SEB/MEC), 2025. Disponível em: </a:t>
            </a:r>
            <a:r>
              <a:rPr lang="pt-BR" sz="2300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https://avaliacaoaprendizagensanosfinais.mec.gov.br/</a:t>
            </a:r>
            <a:r>
              <a:rPr lang="pt-BR" sz="2300" u="sng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resources</a:t>
            </a:r>
            <a:r>
              <a:rPr lang="pt-BR" sz="2300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/arquivos/MEC_2025-Matriz_Anos_Finais.pdf</a:t>
            </a:r>
            <a:r>
              <a:rPr lang="pt-BR" sz="2300" dirty="0">
                <a:latin typeface="Arial" panose="020B0604020202020204" pitchFamily="34" charset="0"/>
                <a:cs typeface="Arial" panose="020B0604020202020204" pitchFamily="34" charset="0"/>
              </a:rPr>
              <a:t>. Acesso em: 02 </a:t>
            </a:r>
            <a:r>
              <a:rPr lang="pt-BR" sz="2300" dirty="0" err="1">
                <a:latin typeface="Arial" panose="020B0604020202020204" pitchFamily="34" charset="0"/>
                <a:cs typeface="Arial" panose="020B0604020202020204" pitchFamily="34" charset="0"/>
              </a:rPr>
              <a:t>fev</a:t>
            </a:r>
            <a:r>
              <a:rPr lang="pt-BR" sz="2300" dirty="0">
                <a:latin typeface="Arial" panose="020B0604020202020204" pitchFamily="34" charset="0"/>
                <a:cs typeface="Arial" panose="020B0604020202020204" pitchFamily="34" charset="0"/>
              </a:rPr>
              <a:t> 2026.</a:t>
            </a:r>
          </a:p>
          <a:p>
            <a:r>
              <a:rPr lang="pt-BR" sz="2300" dirty="0">
                <a:latin typeface="Arial" panose="020B0604020202020204" pitchFamily="34" charset="0"/>
                <a:cs typeface="Arial" panose="020B0604020202020204" pitchFamily="34" charset="0"/>
              </a:rPr>
              <a:t>INSTITUTO REÚNA. </a:t>
            </a:r>
            <a:r>
              <a:rPr lang="pt-BR" sz="2300" b="1" i="1" dirty="0">
                <a:latin typeface="Arial" panose="020B0604020202020204" pitchFamily="34" charset="0"/>
                <a:cs typeface="Arial" panose="020B0604020202020204" pitchFamily="34" charset="0"/>
              </a:rPr>
              <a:t>Avaliações alinhadas à BNCC:</a:t>
            </a:r>
            <a:r>
              <a:rPr lang="pt-BR" sz="2300" i="1" dirty="0">
                <a:latin typeface="Arial" panose="020B0604020202020204" pitchFamily="34" charset="0"/>
                <a:cs typeface="Arial" panose="020B0604020202020204" pitchFamily="34" charset="0"/>
              </a:rPr>
              <a:t> análises e propostas para o debate</a:t>
            </a:r>
            <a:r>
              <a:rPr lang="pt-BR" sz="2300" dirty="0">
                <a:latin typeface="Arial" panose="020B0604020202020204" pitchFamily="34" charset="0"/>
                <a:cs typeface="Arial" panose="020B0604020202020204" pitchFamily="34" charset="0"/>
              </a:rPr>
              <a:t> (versão preliminar). São Paulo: Instituto Reúna, out. 2020. 62 p. Apoio Fundação Lemann &amp; </a:t>
            </a:r>
            <a:r>
              <a:rPr lang="pt-BR" sz="2300" dirty="0" err="1">
                <a:latin typeface="Arial" panose="020B0604020202020204" pitchFamily="34" charset="0"/>
                <a:cs typeface="Arial" panose="020B0604020202020204" pitchFamily="34" charset="0"/>
              </a:rPr>
              <a:t>Imaginable</a:t>
            </a:r>
            <a:r>
              <a:rPr lang="pt-BR" sz="2300" dirty="0">
                <a:latin typeface="Arial" panose="020B0604020202020204" pitchFamily="34" charset="0"/>
                <a:cs typeface="Arial" panose="020B0604020202020204" pitchFamily="34" charset="0"/>
              </a:rPr>
              <a:t> Futures.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880571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115A-8041-B178-0D57-38523E115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E59ECD-BB34-B566-A7D3-3FA6CA726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CC86571-A587-4CCF-B1D1-0D759B81A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MARANHÃO. Secretaria de Estado da Educação. </a:t>
            </a:r>
            <a:r>
              <a:rPr lang="pt-BR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Documento Curricular do Território Maranhense:</a:t>
            </a:r>
            <a:r>
              <a:rPr lang="pt-BR" sz="1600" i="1" dirty="0">
                <a:latin typeface="Arial" panose="020B0604020202020204" pitchFamily="34" charset="0"/>
                <a:cs typeface="Arial" panose="020B0604020202020204" pitchFamily="34" charset="0"/>
              </a:rPr>
              <a:t> Educação Infantil e Ensino Fundamental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. São Luís: SEDUC-MA, 2019.</a:t>
            </a:r>
          </a:p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MARANHÃO. Sistema Estadual de Avaliação do Maranhão (SEAMA). </a:t>
            </a:r>
            <a:r>
              <a:rPr lang="pt-BR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Matriz de Referência: Língua Portuguesa, Matemática e outras áreas avaliadas pelo SEAMA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São Luís, MA: Secretaria de Estado da Educação do Maranhão, 2025. Disponível em: </a:t>
            </a:r>
            <a:r>
              <a:rPr lang="pt-BR" sz="16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https://avaliacaoemonitoramentomaranhao.caeddigital.net/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. Acesso em: 02 </a:t>
            </a:r>
            <a:r>
              <a:rPr lang="pt-BR" sz="1600" dirty="0" err="1">
                <a:latin typeface="Arial" panose="020B0604020202020204" pitchFamily="34" charset="0"/>
                <a:cs typeface="Arial" panose="020B0604020202020204" pitchFamily="34" charset="0"/>
              </a:rPr>
              <a:t>fev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2026.</a:t>
            </a:r>
          </a:p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PEREIRA, </a:t>
            </a:r>
            <a:r>
              <a:rPr lang="pt-BR" sz="1600" dirty="0" err="1">
                <a:latin typeface="Arial" panose="020B0604020202020204" pitchFamily="34" charset="0"/>
                <a:cs typeface="Arial" panose="020B0604020202020204" pitchFamily="34" charset="0"/>
              </a:rPr>
              <a:t>Glaucimeire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de Carvalho; BARRETO, Maria Auxiliadora Motta. </a:t>
            </a:r>
            <a:r>
              <a:rPr lang="pt-BR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Manual Didático: (RE)construindo as práticas avaliativas com a Taxonomia Revisada de Bloom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. [</a:t>
            </a:r>
            <a:r>
              <a:rPr lang="pt-BR" sz="1600" dirty="0" err="1">
                <a:latin typeface="Arial" panose="020B0604020202020204" pitchFamily="34" charset="0"/>
                <a:cs typeface="Arial" panose="020B0604020202020204" pitchFamily="34" charset="0"/>
              </a:rPr>
              <a:t>S.l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.]: </a:t>
            </a:r>
            <a:r>
              <a:rPr lang="pt-BR" sz="1600" dirty="0" err="1">
                <a:latin typeface="Arial" panose="020B0604020202020204" pitchFamily="34" charset="0"/>
                <a:cs typeface="Arial" panose="020B0604020202020204" pitchFamily="34" charset="0"/>
              </a:rPr>
              <a:t>Seven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Publicações, 2024. ISBN 978-65-6109-124-4</a:t>
            </a:r>
          </a:p>
        </p:txBody>
      </p:sp>
    </p:spTree>
    <p:extLst>
      <p:ext uri="{BB962C8B-B14F-4D97-AF65-F5344CB8AC3E}">
        <p14:creationId xmlns:p14="http://schemas.microsoft.com/office/powerpoint/2010/main" val="23719794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ânico">
  <a:themeElements>
    <a:clrScheme name="Orgâ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â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â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4528</TotalTime>
  <Words>3547</Words>
  <Application>Microsoft Office PowerPoint</Application>
  <PresentationFormat>Widescreen</PresentationFormat>
  <Paragraphs>231</Paragraphs>
  <Slides>86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86</vt:i4>
      </vt:variant>
    </vt:vector>
  </HeadingPairs>
  <TitlesOfParts>
    <vt:vector size="92" baseType="lpstr">
      <vt:lpstr>Amasis MT Pro Black</vt:lpstr>
      <vt:lpstr>Arial</vt:lpstr>
      <vt:lpstr>Arial Black</vt:lpstr>
      <vt:lpstr>Garamond</vt:lpstr>
      <vt:lpstr>Wingdings</vt:lpstr>
      <vt:lpstr>Orgânico</vt:lpstr>
      <vt:lpstr>OFICINA  DE LÍNGUA PORTUGUESA</vt:lpstr>
      <vt:lpstr>Perfil do professor</vt:lpstr>
      <vt:lpstr>CURRÍCULO INTEGRADO COM EQUIDADE: EDUCAÇÃO QUE TRANSFORMA TRAJETÓRIA</vt:lpstr>
      <vt:lpstr>INICIANDO A CONVERSA</vt:lpstr>
      <vt:lpstr>A Equidade como Princípio Transformador</vt:lpstr>
      <vt:lpstr>Impactos na Trajetória Escolar (Educação que Transforma)</vt:lpstr>
      <vt:lpstr>Igualdade x Equidade</vt:lpstr>
      <vt:lpstr>AMPLIANDO O DEBATE</vt:lpstr>
      <vt:lpstr>BNCC NA PRÁTICA</vt:lpstr>
      <vt:lpstr>As principais mudanças na atualização das Matrizes?</vt:lpstr>
      <vt:lpstr>Mas o que isso muda na prática?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MATRIZ DE REFERÊNCIA - AVALIAÇÃO CONTÍNUA DA APRENDIZAGEM NOS ANOS FINAIS</vt:lpstr>
      <vt:lpstr>Apresentação do PowerPoint</vt:lpstr>
      <vt:lpstr>Apresentação do PowerPoint</vt:lpstr>
      <vt:lpstr>COM QUAIS HABILIDADES TRABALHAR?</vt:lpstr>
      <vt:lpstr>Apresentação do PowerPoint</vt:lpstr>
      <vt:lpstr>Matriz unificada com base nos pontos de convergências e continuidades. </vt:lpstr>
      <vt:lpstr> </vt:lpstr>
      <vt:lpstr>Apresentação do PowerPoint</vt:lpstr>
      <vt:lpstr>Taxonomia de Bloom </vt:lpstr>
      <vt:lpstr>Apresentação do PowerPoint</vt:lpstr>
      <vt:lpstr>Eixos Cognitivos</vt:lpstr>
      <vt:lpstr>Reconhecer</vt:lpstr>
      <vt:lpstr>Analisar</vt:lpstr>
      <vt:lpstr>Avaliar</vt:lpstr>
      <vt:lpstr>Produzir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EIXO DO CONHECIMENTO: LEITURA     H12 – INFERIR, EM TEXTOS MULTISSEMIÓTICOS, EFEITOS DE HUMOR, IRONIA E/OU CRÍTICA.</vt:lpstr>
      <vt:lpstr>Apresentação do PowerPoint</vt:lpstr>
      <vt:lpstr>Apresentação do PowerPoint</vt:lpstr>
      <vt:lpstr>EIXO DO CONHECIMENTO: LEITURA      H17 - AVALIAR A FIDEDIGNIDADE DE INFORMAÇÕES SOBRE UM MESMO FATO DIVULGADO EM DIFERENTES VEÍCULOS E MÍDIAS.</vt:lpstr>
      <vt:lpstr>EIXO DO CONHECIMENTO: ANÁLISE LINGÍSTICA/SEMIÓTICA     H26 - AVALIAR A EFICÁCIA DAS ESTRATÉGIAS ARGUMENTATIVAS EM TEXTOS DE DIFERENTES GÊNEROS</vt:lpstr>
      <vt:lpstr>BNCC NA PRÁTICA</vt:lpstr>
      <vt:lpstr>RETOMANDO A CONVERSA</vt:lpstr>
      <vt:lpstr> REVISANDO OS EIXOS COGNITIVOS NA TAXONOMIA DE BLOOM Capacidade x Definição x Verbos. Pronto para entender essas relações? </vt:lpstr>
      <vt:lpstr>AMPLIANDO O DEBATE</vt:lpstr>
      <vt:lpstr>Apresentação do PowerPoint</vt:lpstr>
      <vt:lpstr>DIRETRIZES PRÁTICAS PARA ELABORAR UMA AVALIAÇÃO</vt:lpstr>
      <vt:lpstr>1ª ETAPA - Finalidade da Avaliação</vt:lpstr>
      <vt:lpstr>2ª ETAPA - Tempo Disponível</vt:lpstr>
      <vt:lpstr>3ª ETAPA - Objetivos de Aprendizagem</vt:lpstr>
      <vt:lpstr>4ª ETAPA - Conteúdos</vt:lpstr>
      <vt:lpstr>5ª ETAPA - Dimensão do Conhecimento</vt:lpstr>
      <vt:lpstr>6ª ETAPA - Dimensão do Processo Cognitivo</vt:lpstr>
      <vt:lpstr>7ª ETAPA - Tipos de Avaliação</vt:lpstr>
      <vt:lpstr>8ª ETAPA - Itens de Avaliação</vt:lpstr>
      <vt:lpstr>9ª ETAPA - Critérios de Avaliação</vt:lpstr>
      <vt:lpstr>10ª ETAPA - Indicadores de Desempenho</vt:lpstr>
      <vt:lpstr>O trabalho pedagógico com foco no resultado: possibilidades para a melhoria contínua do ensino e promoção da equidade. </vt:lpstr>
      <vt:lpstr>Apresentação do PowerPoint</vt:lpstr>
      <vt:lpstr>Principais Elementos do Trabalho Pedagógico com Foco em Resultados:</vt:lpstr>
      <vt:lpstr>Principais Elementos do Trabalho Pedagógico com Foco em Resultados:</vt:lpstr>
      <vt:lpstr>Benefícios:</vt:lpstr>
      <vt:lpstr>EXEMPLO DE GESTÃO DE RESULTADOS</vt:lpstr>
      <vt:lpstr>EXEMPLO DE GESTÃO DE RESULTADOS  Partilha de experiência com o preparatório das avaliações externas. </vt:lpstr>
      <vt:lpstr>Apresentação do PowerPoint</vt:lpstr>
      <vt:lpstr>Apresentação do PowerPoint</vt:lpstr>
      <vt:lpstr>Apresentação do PowerPoint</vt:lpstr>
      <vt:lpstr>Apresentação do PowerPoint</vt:lpstr>
      <vt:lpstr> TRABALHANDO AS MATRIZES DAS AVALIAÇÕES EXTERNAS INTEGRADAS AO CURRÍCULO DE LÍNGUA PORTUGUESA:  uma abordagem prática.  </vt:lpstr>
      <vt:lpstr>         </vt:lpstr>
      <vt:lpstr>         </vt:lpstr>
      <vt:lpstr>REFERÊNCIAS</vt:lpstr>
      <vt:lpstr>REFERÊNCIAS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Edneyson Reis</dc:creator>
  <cp:lastModifiedBy>Edneyson Reis</cp:lastModifiedBy>
  <cp:revision>10</cp:revision>
  <dcterms:created xsi:type="dcterms:W3CDTF">2026-02-10T18:23:11Z</dcterms:created>
  <dcterms:modified xsi:type="dcterms:W3CDTF">2026-02-15T14:26:19Z</dcterms:modified>
</cp:coreProperties>
</file>